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6"/>
  </p:notesMasterIdLst>
  <p:sldIdLst>
    <p:sldId id="256" r:id="rId5"/>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2539" y="77"/>
      </p:cViewPr>
      <p:guideLst>
        <p:guide orient="horz" pos="3168"/>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Sharphouse" userId="8c955500-37c2-4fac-97af-f5c93b972f81" providerId="ADAL" clId="{C99E37FB-02DC-40F3-AD26-C2949ED7CA46}"/>
    <pc:docChg chg="custSel modSld">
      <pc:chgData name="Mrs Sharphouse" userId="8c955500-37c2-4fac-97af-f5c93b972f81" providerId="ADAL" clId="{C99E37FB-02DC-40F3-AD26-C2949ED7CA46}" dt="2025-09-01T13:25:09.555" v="248" actId="20577"/>
      <pc:docMkLst>
        <pc:docMk/>
      </pc:docMkLst>
      <pc:sldChg chg="modSp mod">
        <pc:chgData name="Mrs Sharphouse" userId="8c955500-37c2-4fac-97af-f5c93b972f81" providerId="ADAL" clId="{C99E37FB-02DC-40F3-AD26-C2949ED7CA46}" dt="2025-09-01T13:25:09.555" v="248" actId="20577"/>
        <pc:sldMkLst>
          <pc:docMk/>
          <pc:sldMk cId="0" sldId="256"/>
        </pc:sldMkLst>
        <pc:spChg chg="mod">
          <ac:chgData name="Mrs Sharphouse" userId="8c955500-37c2-4fac-97af-f5c93b972f81" providerId="ADAL" clId="{C99E37FB-02DC-40F3-AD26-C2949ED7CA46}" dt="2025-09-01T12:51:29.272" v="3" actId="20577"/>
          <ac:spMkLst>
            <pc:docMk/>
            <pc:sldMk cId="0" sldId="256"/>
            <ac:spMk id="55" creationId="{00000000-0000-0000-0000-000000000000}"/>
          </ac:spMkLst>
        </pc:spChg>
        <pc:spChg chg="mod">
          <ac:chgData name="Mrs Sharphouse" userId="8c955500-37c2-4fac-97af-f5c93b972f81" providerId="ADAL" clId="{C99E37FB-02DC-40F3-AD26-C2949ED7CA46}" dt="2025-09-01T12:51:34.626" v="4" actId="20577"/>
          <ac:spMkLst>
            <pc:docMk/>
            <pc:sldMk cId="0" sldId="256"/>
            <ac:spMk id="61" creationId="{00000000-0000-0000-0000-000000000000}"/>
          </ac:spMkLst>
        </pc:spChg>
        <pc:spChg chg="mod">
          <ac:chgData name="Mrs Sharphouse" userId="8c955500-37c2-4fac-97af-f5c93b972f81" providerId="ADAL" clId="{C99E37FB-02DC-40F3-AD26-C2949ED7CA46}" dt="2025-09-01T13:25:09.555" v="248" actId="20577"/>
          <ac:spMkLst>
            <pc:docMk/>
            <pc:sldMk cId="0" sldId="256"/>
            <ac:spMk id="6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4"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113100" tIns="113100" rIns="113100" bIns="113100" anchor="b" anchorCtr="0">
            <a:no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a:endParaRPr/>
          </a:p>
        </p:txBody>
      </p:sp>
      <p:sp>
        <p:nvSpPr>
          <p:cNvPr id="11" name="Google Shape;11;p2"/>
          <p:cNvSpPr txBox="1">
            <a:spLocks noGrp="1"/>
          </p:cNvSpPr>
          <p:nvPr>
            <p:ph type="subTitle" idx="1"/>
          </p:nvPr>
        </p:nvSpPr>
        <p:spPr>
          <a:xfrm>
            <a:off x="264945" y="5542289"/>
            <a:ext cx="7242600" cy="1549800"/>
          </a:xfrm>
          <a:prstGeom prst="rect">
            <a:avLst/>
          </a:prstGeom>
        </p:spPr>
        <p:txBody>
          <a:bodyPr spcFirstLastPara="1" wrap="square" lIns="113100" tIns="113100" rIns="113100" bIns="113100" anchor="t" anchorCtr="0">
            <a:no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113100" tIns="113100" rIns="113100" bIns="113100" anchor="b" anchorCtr="0">
            <a:no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113100" tIns="113100" rIns="113100" bIns="113100" anchor="t" anchorCtr="0">
            <a:noAutofit/>
          </a:bodyPr>
          <a:lstStyle>
            <a:lvl1pPr marL="457200" lvl="0" indent="-368300" algn="ctr">
              <a:spcBef>
                <a:spcPts val="0"/>
              </a:spcBef>
              <a:spcAft>
                <a:spcPts val="0"/>
              </a:spcAft>
              <a:buSzPts val="2200"/>
              <a:buChar char="●"/>
              <a:defRPr/>
            </a:lvl1pPr>
            <a:lvl2pPr marL="914400" lvl="1" indent="-336550" algn="ctr">
              <a:spcBef>
                <a:spcPts val="2000"/>
              </a:spcBef>
              <a:spcAft>
                <a:spcPts val="0"/>
              </a:spcAft>
              <a:buSzPts val="1700"/>
              <a:buChar char="○"/>
              <a:defRPr/>
            </a:lvl2pPr>
            <a:lvl3pPr marL="1371600" lvl="2" indent="-336550" algn="ctr">
              <a:spcBef>
                <a:spcPts val="2000"/>
              </a:spcBef>
              <a:spcAft>
                <a:spcPts val="0"/>
              </a:spcAft>
              <a:buSzPts val="1700"/>
              <a:buChar char="■"/>
              <a:defRPr/>
            </a:lvl3pPr>
            <a:lvl4pPr marL="1828800" lvl="3" indent="-336550" algn="ctr">
              <a:spcBef>
                <a:spcPts val="2000"/>
              </a:spcBef>
              <a:spcAft>
                <a:spcPts val="0"/>
              </a:spcAft>
              <a:buSzPts val="1700"/>
              <a:buChar char="●"/>
              <a:defRPr/>
            </a:lvl4pPr>
            <a:lvl5pPr marL="2286000" lvl="4" indent="-336550" algn="ctr">
              <a:spcBef>
                <a:spcPts val="2000"/>
              </a:spcBef>
              <a:spcAft>
                <a:spcPts val="0"/>
              </a:spcAft>
              <a:buSzPts val="1700"/>
              <a:buChar char="○"/>
              <a:defRPr/>
            </a:lvl5pPr>
            <a:lvl6pPr marL="2743200" lvl="5" indent="-336550" algn="ctr">
              <a:spcBef>
                <a:spcPts val="2000"/>
              </a:spcBef>
              <a:spcAft>
                <a:spcPts val="0"/>
              </a:spcAft>
              <a:buSzPts val="1700"/>
              <a:buChar char="■"/>
              <a:defRPr/>
            </a:lvl6pPr>
            <a:lvl7pPr marL="3200400" lvl="6" indent="-336550" algn="ctr">
              <a:spcBef>
                <a:spcPts val="2000"/>
              </a:spcBef>
              <a:spcAft>
                <a:spcPts val="0"/>
              </a:spcAft>
              <a:buSzPts val="1700"/>
              <a:buChar char="●"/>
              <a:defRPr/>
            </a:lvl7pPr>
            <a:lvl8pPr marL="3657600" lvl="7" indent="-336550" algn="ctr">
              <a:spcBef>
                <a:spcPts val="2000"/>
              </a:spcBef>
              <a:spcAft>
                <a:spcPts val="0"/>
              </a:spcAft>
              <a:buSzPts val="1700"/>
              <a:buChar char="○"/>
              <a:defRPr/>
            </a:lvl8pPr>
            <a:lvl9pPr marL="4114800" lvl="8" indent="-336550" algn="ctr">
              <a:spcBef>
                <a:spcPts val="2000"/>
              </a:spcBef>
              <a:spcAft>
                <a:spcPts val="2000"/>
              </a:spcAft>
              <a:buSzPts val="17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113100" tIns="113100" rIns="113100" bIns="113100" anchor="ctr" anchorCtr="0">
            <a:no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20200"/>
          </a:xfrm>
          <a:prstGeom prst="rect">
            <a:avLst/>
          </a:prstGeom>
        </p:spPr>
        <p:txBody>
          <a:bodyPr spcFirstLastPara="1" wrap="square" lIns="113100" tIns="113100" rIns="113100" bIns="113100" anchor="t"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113100" tIns="113100" rIns="113100" bIns="113100" anchor="t" anchorCtr="0">
            <a:noAutofit/>
          </a:bodyPr>
          <a:lstStyle>
            <a:lvl1pPr marL="457200" lvl="0" indent="-368300">
              <a:spcBef>
                <a:spcPts val="0"/>
              </a:spcBef>
              <a:spcAft>
                <a:spcPts val="0"/>
              </a:spcAft>
              <a:buSzPts val="2200"/>
              <a:buChar char="●"/>
              <a:defRPr/>
            </a:lvl1pPr>
            <a:lvl2pPr marL="914400" lvl="1" indent="-336550">
              <a:spcBef>
                <a:spcPts val="2000"/>
              </a:spcBef>
              <a:spcAft>
                <a:spcPts val="0"/>
              </a:spcAft>
              <a:buSzPts val="1700"/>
              <a:buChar char="○"/>
              <a:defRPr/>
            </a:lvl2pPr>
            <a:lvl3pPr marL="1371600" lvl="2" indent="-336550">
              <a:spcBef>
                <a:spcPts val="2000"/>
              </a:spcBef>
              <a:spcAft>
                <a:spcPts val="0"/>
              </a:spcAft>
              <a:buSzPts val="1700"/>
              <a:buChar char="■"/>
              <a:defRPr/>
            </a:lvl3pPr>
            <a:lvl4pPr marL="1828800" lvl="3" indent="-336550">
              <a:spcBef>
                <a:spcPts val="2000"/>
              </a:spcBef>
              <a:spcAft>
                <a:spcPts val="0"/>
              </a:spcAft>
              <a:buSzPts val="1700"/>
              <a:buChar char="●"/>
              <a:defRPr/>
            </a:lvl4pPr>
            <a:lvl5pPr marL="2286000" lvl="4" indent="-336550">
              <a:spcBef>
                <a:spcPts val="2000"/>
              </a:spcBef>
              <a:spcAft>
                <a:spcPts val="0"/>
              </a:spcAft>
              <a:buSzPts val="1700"/>
              <a:buChar char="○"/>
              <a:defRPr/>
            </a:lvl5pPr>
            <a:lvl6pPr marL="2743200" lvl="5" indent="-336550">
              <a:spcBef>
                <a:spcPts val="2000"/>
              </a:spcBef>
              <a:spcAft>
                <a:spcPts val="0"/>
              </a:spcAft>
              <a:buSzPts val="1700"/>
              <a:buChar char="■"/>
              <a:defRPr/>
            </a:lvl6pPr>
            <a:lvl7pPr marL="3200400" lvl="6" indent="-336550">
              <a:spcBef>
                <a:spcPts val="2000"/>
              </a:spcBef>
              <a:spcAft>
                <a:spcPts val="0"/>
              </a:spcAft>
              <a:buSzPts val="1700"/>
              <a:buChar char="●"/>
              <a:defRPr/>
            </a:lvl7pPr>
            <a:lvl8pPr marL="3657600" lvl="7" indent="-336550">
              <a:spcBef>
                <a:spcPts val="2000"/>
              </a:spcBef>
              <a:spcAft>
                <a:spcPts val="0"/>
              </a:spcAft>
              <a:buSzPts val="1700"/>
              <a:buChar char="○"/>
              <a:defRPr/>
            </a:lvl8pPr>
            <a:lvl9pPr marL="4114800" lvl="8" indent="-336550">
              <a:spcBef>
                <a:spcPts val="2000"/>
              </a:spcBef>
              <a:spcAft>
                <a:spcPts val="2000"/>
              </a:spcAft>
              <a:buSzPts val="17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20200"/>
          </a:xfrm>
          <a:prstGeom prst="rect">
            <a:avLst/>
          </a:prstGeom>
        </p:spPr>
        <p:txBody>
          <a:bodyPr spcFirstLastPara="1" wrap="square" lIns="113100" tIns="113100" rIns="113100" bIns="113100" anchor="t"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113100" tIns="113100" rIns="113100" bIns="113100" anchor="t" anchorCtr="0">
            <a:noAutofit/>
          </a:bodyPr>
          <a:lstStyle>
            <a:lvl1pPr marL="457200" lvl="0" indent="-336550">
              <a:spcBef>
                <a:spcPts val="0"/>
              </a:spcBef>
              <a:spcAft>
                <a:spcPts val="0"/>
              </a:spcAft>
              <a:buSzPts val="1700"/>
              <a:buChar char="●"/>
              <a:defRPr sz="1700"/>
            </a:lvl1pPr>
            <a:lvl2pPr marL="914400" lvl="1" indent="-323850">
              <a:spcBef>
                <a:spcPts val="2000"/>
              </a:spcBef>
              <a:spcAft>
                <a:spcPts val="0"/>
              </a:spcAft>
              <a:buSzPts val="1500"/>
              <a:buChar char="○"/>
              <a:defRPr sz="1500"/>
            </a:lvl2pPr>
            <a:lvl3pPr marL="1371600" lvl="2" indent="-323850">
              <a:spcBef>
                <a:spcPts val="2000"/>
              </a:spcBef>
              <a:spcAft>
                <a:spcPts val="0"/>
              </a:spcAft>
              <a:buSzPts val="1500"/>
              <a:buChar char="■"/>
              <a:defRPr sz="1500"/>
            </a:lvl3pPr>
            <a:lvl4pPr marL="1828800" lvl="3" indent="-323850">
              <a:spcBef>
                <a:spcPts val="2000"/>
              </a:spcBef>
              <a:spcAft>
                <a:spcPts val="0"/>
              </a:spcAft>
              <a:buSzPts val="1500"/>
              <a:buChar char="●"/>
              <a:defRPr sz="1500"/>
            </a:lvl4pPr>
            <a:lvl5pPr marL="2286000" lvl="4" indent="-323850">
              <a:spcBef>
                <a:spcPts val="2000"/>
              </a:spcBef>
              <a:spcAft>
                <a:spcPts val="0"/>
              </a:spcAft>
              <a:buSzPts val="1500"/>
              <a:buChar char="○"/>
              <a:defRPr sz="1500"/>
            </a:lvl5pPr>
            <a:lvl6pPr marL="2743200" lvl="5" indent="-323850">
              <a:spcBef>
                <a:spcPts val="2000"/>
              </a:spcBef>
              <a:spcAft>
                <a:spcPts val="0"/>
              </a:spcAft>
              <a:buSzPts val="1500"/>
              <a:buChar char="■"/>
              <a:defRPr sz="1500"/>
            </a:lvl6pPr>
            <a:lvl7pPr marL="3200400" lvl="6" indent="-323850">
              <a:spcBef>
                <a:spcPts val="2000"/>
              </a:spcBef>
              <a:spcAft>
                <a:spcPts val="0"/>
              </a:spcAft>
              <a:buSzPts val="1500"/>
              <a:buChar char="●"/>
              <a:defRPr sz="1500"/>
            </a:lvl7pPr>
            <a:lvl8pPr marL="3657600" lvl="7" indent="-323850">
              <a:spcBef>
                <a:spcPts val="2000"/>
              </a:spcBef>
              <a:spcAft>
                <a:spcPts val="0"/>
              </a:spcAft>
              <a:buSzPts val="1500"/>
              <a:buChar char="○"/>
              <a:defRPr sz="1500"/>
            </a:lvl8pPr>
            <a:lvl9pPr marL="4114800" lvl="8" indent="-323850">
              <a:spcBef>
                <a:spcPts val="2000"/>
              </a:spcBef>
              <a:spcAft>
                <a:spcPts val="2000"/>
              </a:spcAft>
              <a:buSzPts val="1500"/>
              <a:buChar char="■"/>
              <a:defRPr sz="15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113100" tIns="113100" rIns="113100" bIns="113100" anchor="t" anchorCtr="0">
            <a:noAutofit/>
          </a:bodyPr>
          <a:lstStyle>
            <a:lvl1pPr marL="457200" lvl="0" indent="-336550">
              <a:spcBef>
                <a:spcPts val="0"/>
              </a:spcBef>
              <a:spcAft>
                <a:spcPts val="0"/>
              </a:spcAft>
              <a:buSzPts val="1700"/>
              <a:buChar char="●"/>
              <a:defRPr sz="1700"/>
            </a:lvl1pPr>
            <a:lvl2pPr marL="914400" lvl="1" indent="-323850">
              <a:spcBef>
                <a:spcPts val="2000"/>
              </a:spcBef>
              <a:spcAft>
                <a:spcPts val="0"/>
              </a:spcAft>
              <a:buSzPts val="1500"/>
              <a:buChar char="○"/>
              <a:defRPr sz="1500"/>
            </a:lvl2pPr>
            <a:lvl3pPr marL="1371600" lvl="2" indent="-323850">
              <a:spcBef>
                <a:spcPts val="2000"/>
              </a:spcBef>
              <a:spcAft>
                <a:spcPts val="0"/>
              </a:spcAft>
              <a:buSzPts val="1500"/>
              <a:buChar char="■"/>
              <a:defRPr sz="1500"/>
            </a:lvl3pPr>
            <a:lvl4pPr marL="1828800" lvl="3" indent="-323850">
              <a:spcBef>
                <a:spcPts val="2000"/>
              </a:spcBef>
              <a:spcAft>
                <a:spcPts val="0"/>
              </a:spcAft>
              <a:buSzPts val="1500"/>
              <a:buChar char="●"/>
              <a:defRPr sz="1500"/>
            </a:lvl4pPr>
            <a:lvl5pPr marL="2286000" lvl="4" indent="-323850">
              <a:spcBef>
                <a:spcPts val="2000"/>
              </a:spcBef>
              <a:spcAft>
                <a:spcPts val="0"/>
              </a:spcAft>
              <a:buSzPts val="1500"/>
              <a:buChar char="○"/>
              <a:defRPr sz="1500"/>
            </a:lvl5pPr>
            <a:lvl6pPr marL="2743200" lvl="5" indent="-323850">
              <a:spcBef>
                <a:spcPts val="2000"/>
              </a:spcBef>
              <a:spcAft>
                <a:spcPts val="0"/>
              </a:spcAft>
              <a:buSzPts val="1500"/>
              <a:buChar char="■"/>
              <a:defRPr sz="1500"/>
            </a:lvl6pPr>
            <a:lvl7pPr marL="3200400" lvl="6" indent="-323850">
              <a:spcBef>
                <a:spcPts val="2000"/>
              </a:spcBef>
              <a:spcAft>
                <a:spcPts val="0"/>
              </a:spcAft>
              <a:buSzPts val="1500"/>
              <a:buChar char="●"/>
              <a:defRPr sz="1500"/>
            </a:lvl7pPr>
            <a:lvl8pPr marL="3657600" lvl="7" indent="-323850">
              <a:spcBef>
                <a:spcPts val="2000"/>
              </a:spcBef>
              <a:spcAft>
                <a:spcPts val="0"/>
              </a:spcAft>
              <a:buSzPts val="1500"/>
              <a:buChar char="○"/>
              <a:defRPr sz="1500"/>
            </a:lvl8pPr>
            <a:lvl9pPr marL="4114800" lvl="8" indent="-323850">
              <a:spcBef>
                <a:spcPts val="2000"/>
              </a:spcBef>
              <a:spcAft>
                <a:spcPts val="2000"/>
              </a:spcAft>
              <a:buSzPts val="1500"/>
              <a:buChar char="■"/>
              <a:defRPr sz="15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20200"/>
          </a:xfrm>
          <a:prstGeom prst="rect">
            <a:avLst/>
          </a:prstGeom>
        </p:spPr>
        <p:txBody>
          <a:bodyPr spcFirstLastPara="1" wrap="square" lIns="113100" tIns="113100" rIns="113100" bIns="113100" anchor="t" anchorCtr="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500"/>
          </a:xfrm>
          <a:prstGeom prst="rect">
            <a:avLst/>
          </a:prstGeom>
        </p:spPr>
        <p:txBody>
          <a:bodyPr spcFirstLastPara="1" wrap="square" lIns="113100" tIns="113100" rIns="113100" bIns="113100" anchor="b"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113100" tIns="113100" rIns="113100" bIns="113100" anchor="t" anchorCtr="0">
            <a:noAutofit/>
          </a:bodyPr>
          <a:lstStyle>
            <a:lvl1pPr marL="457200" lvl="0" indent="-323850">
              <a:spcBef>
                <a:spcPts val="0"/>
              </a:spcBef>
              <a:spcAft>
                <a:spcPts val="0"/>
              </a:spcAft>
              <a:buSzPts val="1500"/>
              <a:buChar char="●"/>
              <a:defRPr sz="1500"/>
            </a:lvl1pPr>
            <a:lvl2pPr marL="914400" lvl="1" indent="-323850">
              <a:spcBef>
                <a:spcPts val="2000"/>
              </a:spcBef>
              <a:spcAft>
                <a:spcPts val="0"/>
              </a:spcAft>
              <a:buSzPts val="1500"/>
              <a:buChar char="○"/>
              <a:defRPr sz="1500"/>
            </a:lvl2pPr>
            <a:lvl3pPr marL="1371600" lvl="2" indent="-323850">
              <a:spcBef>
                <a:spcPts val="2000"/>
              </a:spcBef>
              <a:spcAft>
                <a:spcPts val="0"/>
              </a:spcAft>
              <a:buSzPts val="1500"/>
              <a:buChar char="■"/>
              <a:defRPr sz="1500"/>
            </a:lvl3pPr>
            <a:lvl4pPr marL="1828800" lvl="3" indent="-323850">
              <a:spcBef>
                <a:spcPts val="2000"/>
              </a:spcBef>
              <a:spcAft>
                <a:spcPts val="0"/>
              </a:spcAft>
              <a:buSzPts val="1500"/>
              <a:buChar char="●"/>
              <a:defRPr sz="1500"/>
            </a:lvl4pPr>
            <a:lvl5pPr marL="2286000" lvl="4" indent="-323850">
              <a:spcBef>
                <a:spcPts val="2000"/>
              </a:spcBef>
              <a:spcAft>
                <a:spcPts val="0"/>
              </a:spcAft>
              <a:buSzPts val="1500"/>
              <a:buChar char="○"/>
              <a:defRPr sz="1500"/>
            </a:lvl5pPr>
            <a:lvl6pPr marL="2743200" lvl="5" indent="-323850">
              <a:spcBef>
                <a:spcPts val="2000"/>
              </a:spcBef>
              <a:spcAft>
                <a:spcPts val="0"/>
              </a:spcAft>
              <a:buSzPts val="1500"/>
              <a:buChar char="■"/>
              <a:defRPr sz="1500"/>
            </a:lvl6pPr>
            <a:lvl7pPr marL="3200400" lvl="6" indent="-323850">
              <a:spcBef>
                <a:spcPts val="2000"/>
              </a:spcBef>
              <a:spcAft>
                <a:spcPts val="0"/>
              </a:spcAft>
              <a:buSzPts val="1500"/>
              <a:buChar char="●"/>
              <a:defRPr sz="1500"/>
            </a:lvl7pPr>
            <a:lvl8pPr marL="3657600" lvl="7" indent="-323850">
              <a:spcBef>
                <a:spcPts val="2000"/>
              </a:spcBef>
              <a:spcAft>
                <a:spcPts val="0"/>
              </a:spcAft>
              <a:buSzPts val="1500"/>
              <a:buChar char="○"/>
              <a:defRPr sz="1500"/>
            </a:lvl8pPr>
            <a:lvl9pPr marL="4114800" lvl="8" indent="-323850">
              <a:spcBef>
                <a:spcPts val="2000"/>
              </a:spcBef>
              <a:spcAft>
                <a:spcPts val="2000"/>
              </a:spcAft>
              <a:buSzPts val="1500"/>
              <a:buChar char="■"/>
              <a:defRPr sz="15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8000100"/>
          </a:xfrm>
          <a:prstGeom prst="rect">
            <a:avLst/>
          </a:prstGeom>
        </p:spPr>
        <p:txBody>
          <a:bodyPr spcFirstLastPara="1" wrap="square" lIns="113100" tIns="113100" rIns="113100" bIns="113100" anchor="ctr" anchorCtr="0">
            <a:no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113100" tIns="113100" rIns="113100" bIns="113100"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113100" tIns="113100" rIns="113100" bIns="113100" anchor="t" anchorCtr="0">
            <a:no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a:endParaRPr/>
          </a:p>
        </p:txBody>
      </p:sp>
      <p:sp>
        <p:nvSpPr>
          <p:cNvPr id="39" name="Google Shape;39;p9"/>
          <p:cNvSpPr txBox="1">
            <a:spLocks noGrp="1"/>
          </p:cNvSpPr>
          <p:nvPr>
            <p:ph type="body" idx="2"/>
          </p:nvPr>
        </p:nvSpPr>
        <p:spPr>
          <a:xfrm>
            <a:off x="4198575" y="1415969"/>
            <a:ext cx="3261600" cy="7225800"/>
          </a:xfrm>
          <a:prstGeom prst="rect">
            <a:avLst/>
          </a:prstGeom>
        </p:spPr>
        <p:txBody>
          <a:bodyPr spcFirstLastPara="1" wrap="square" lIns="113100" tIns="113100" rIns="113100" bIns="113100" anchor="ctr" anchorCtr="0">
            <a:noAutofit/>
          </a:bodyPr>
          <a:lstStyle>
            <a:lvl1pPr marL="457200" lvl="0" indent="-368300">
              <a:spcBef>
                <a:spcPts val="0"/>
              </a:spcBef>
              <a:spcAft>
                <a:spcPts val="0"/>
              </a:spcAft>
              <a:buSzPts val="2200"/>
              <a:buChar char="●"/>
              <a:defRPr/>
            </a:lvl1pPr>
            <a:lvl2pPr marL="914400" lvl="1" indent="-336550">
              <a:spcBef>
                <a:spcPts val="2000"/>
              </a:spcBef>
              <a:spcAft>
                <a:spcPts val="0"/>
              </a:spcAft>
              <a:buSzPts val="1700"/>
              <a:buChar char="○"/>
              <a:defRPr/>
            </a:lvl2pPr>
            <a:lvl3pPr marL="1371600" lvl="2" indent="-336550">
              <a:spcBef>
                <a:spcPts val="2000"/>
              </a:spcBef>
              <a:spcAft>
                <a:spcPts val="0"/>
              </a:spcAft>
              <a:buSzPts val="1700"/>
              <a:buChar char="■"/>
              <a:defRPr/>
            </a:lvl3pPr>
            <a:lvl4pPr marL="1828800" lvl="3" indent="-336550">
              <a:spcBef>
                <a:spcPts val="2000"/>
              </a:spcBef>
              <a:spcAft>
                <a:spcPts val="0"/>
              </a:spcAft>
              <a:buSzPts val="1700"/>
              <a:buChar char="●"/>
              <a:defRPr/>
            </a:lvl4pPr>
            <a:lvl5pPr marL="2286000" lvl="4" indent="-336550">
              <a:spcBef>
                <a:spcPts val="2000"/>
              </a:spcBef>
              <a:spcAft>
                <a:spcPts val="0"/>
              </a:spcAft>
              <a:buSzPts val="1700"/>
              <a:buChar char="○"/>
              <a:defRPr/>
            </a:lvl5pPr>
            <a:lvl6pPr marL="2743200" lvl="5" indent="-336550">
              <a:spcBef>
                <a:spcPts val="2000"/>
              </a:spcBef>
              <a:spcAft>
                <a:spcPts val="0"/>
              </a:spcAft>
              <a:buSzPts val="1700"/>
              <a:buChar char="■"/>
              <a:defRPr/>
            </a:lvl6pPr>
            <a:lvl7pPr marL="3200400" lvl="6" indent="-336550">
              <a:spcBef>
                <a:spcPts val="2000"/>
              </a:spcBef>
              <a:spcAft>
                <a:spcPts val="0"/>
              </a:spcAft>
              <a:buSzPts val="1700"/>
              <a:buChar char="●"/>
              <a:defRPr/>
            </a:lvl7pPr>
            <a:lvl8pPr marL="3657600" lvl="7" indent="-336550">
              <a:spcBef>
                <a:spcPts val="2000"/>
              </a:spcBef>
              <a:spcAft>
                <a:spcPts val="0"/>
              </a:spcAft>
              <a:buSzPts val="1700"/>
              <a:buChar char="○"/>
              <a:defRPr/>
            </a:lvl8pPr>
            <a:lvl9pPr marL="4114800" lvl="8" indent="-336550">
              <a:spcBef>
                <a:spcPts val="2000"/>
              </a:spcBef>
              <a:spcAft>
                <a:spcPts val="2000"/>
              </a:spcAft>
              <a:buSzPts val="17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113100" tIns="113100" rIns="113100" bIns="113100" anchor="ctr" anchorCtr="0">
            <a:noAutofit/>
          </a:bodyPr>
          <a:lstStyle>
            <a:lvl1pPr marL="457200" lvl="0" indent="-228600">
              <a:lnSpc>
                <a:spcPct val="100000"/>
              </a:lnSpc>
              <a:spcBef>
                <a:spcPts val="0"/>
              </a:spcBef>
              <a:spcAft>
                <a:spcPts val="0"/>
              </a:spcAft>
              <a:buSzPts val="22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113100" tIns="113100" rIns="113100" bIns="1131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20200"/>
          </a:xfrm>
          <a:prstGeom prst="rect">
            <a:avLst/>
          </a:prstGeom>
          <a:noFill/>
          <a:ln>
            <a:noFill/>
          </a:ln>
        </p:spPr>
        <p:txBody>
          <a:bodyPr spcFirstLastPara="1" wrap="square" lIns="113100" tIns="113100" rIns="113100" bIns="113100" anchor="t" anchorCtr="0">
            <a:no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113100" tIns="113100" rIns="113100" bIns="113100" anchor="t" anchorCtr="0">
            <a:noAutofit/>
          </a:bodyPr>
          <a:lstStyle>
            <a:lvl1pPr marL="457200" lvl="0" indent="-368300">
              <a:lnSpc>
                <a:spcPct val="115000"/>
              </a:lnSpc>
              <a:spcBef>
                <a:spcPts val="0"/>
              </a:spcBef>
              <a:spcAft>
                <a:spcPts val="0"/>
              </a:spcAft>
              <a:buClr>
                <a:schemeClr val="dk2"/>
              </a:buClr>
              <a:buSzPts val="2200"/>
              <a:buChar char="●"/>
              <a:defRPr sz="2200">
                <a:solidFill>
                  <a:schemeClr val="dk2"/>
                </a:solidFill>
              </a:defRPr>
            </a:lvl1pPr>
            <a:lvl2pPr marL="914400" lvl="1" indent="-336550">
              <a:lnSpc>
                <a:spcPct val="115000"/>
              </a:lnSpc>
              <a:spcBef>
                <a:spcPts val="2000"/>
              </a:spcBef>
              <a:spcAft>
                <a:spcPts val="0"/>
              </a:spcAft>
              <a:buClr>
                <a:schemeClr val="dk2"/>
              </a:buClr>
              <a:buSzPts val="1700"/>
              <a:buChar char="○"/>
              <a:defRPr sz="1700">
                <a:solidFill>
                  <a:schemeClr val="dk2"/>
                </a:solidFill>
              </a:defRPr>
            </a:lvl2pPr>
            <a:lvl3pPr marL="1371600" lvl="2" indent="-336550">
              <a:lnSpc>
                <a:spcPct val="115000"/>
              </a:lnSpc>
              <a:spcBef>
                <a:spcPts val="2000"/>
              </a:spcBef>
              <a:spcAft>
                <a:spcPts val="0"/>
              </a:spcAft>
              <a:buClr>
                <a:schemeClr val="dk2"/>
              </a:buClr>
              <a:buSzPts val="1700"/>
              <a:buChar char="■"/>
              <a:defRPr sz="1700">
                <a:solidFill>
                  <a:schemeClr val="dk2"/>
                </a:solidFill>
              </a:defRPr>
            </a:lvl3pPr>
            <a:lvl4pPr marL="1828800" lvl="3" indent="-336550">
              <a:lnSpc>
                <a:spcPct val="115000"/>
              </a:lnSpc>
              <a:spcBef>
                <a:spcPts val="2000"/>
              </a:spcBef>
              <a:spcAft>
                <a:spcPts val="0"/>
              </a:spcAft>
              <a:buClr>
                <a:schemeClr val="dk2"/>
              </a:buClr>
              <a:buSzPts val="1700"/>
              <a:buChar char="●"/>
              <a:defRPr sz="1700">
                <a:solidFill>
                  <a:schemeClr val="dk2"/>
                </a:solidFill>
              </a:defRPr>
            </a:lvl4pPr>
            <a:lvl5pPr marL="2286000" lvl="4" indent="-336550">
              <a:lnSpc>
                <a:spcPct val="115000"/>
              </a:lnSpc>
              <a:spcBef>
                <a:spcPts val="2000"/>
              </a:spcBef>
              <a:spcAft>
                <a:spcPts val="0"/>
              </a:spcAft>
              <a:buClr>
                <a:schemeClr val="dk2"/>
              </a:buClr>
              <a:buSzPts val="1700"/>
              <a:buChar char="○"/>
              <a:defRPr sz="1700">
                <a:solidFill>
                  <a:schemeClr val="dk2"/>
                </a:solidFill>
              </a:defRPr>
            </a:lvl5pPr>
            <a:lvl6pPr marL="2743200" lvl="5" indent="-336550">
              <a:lnSpc>
                <a:spcPct val="115000"/>
              </a:lnSpc>
              <a:spcBef>
                <a:spcPts val="2000"/>
              </a:spcBef>
              <a:spcAft>
                <a:spcPts val="0"/>
              </a:spcAft>
              <a:buClr>
                <a:schemeClr val="dk2"/>
              </a:buClr>
              <a:buSzPts val="1700"/>
              <a:buChar char="■"/>
              <a:defRPr sz="1700">
                <a:solidFill>
                  <a:schemeClr val="dk2"/>
                </a:solidFill>
              </a:defRPr>
            </a:lvl6pPr>
            <a:lvl7pPr marL="3200400" lvl="6" indent="-336550">
              <a:lnSpc>
                <a:spcPct val="115000"/>
              </a:lnSpc>
              <a:spcBef>
                <a:spcPts val="2000"/>
              </a:spcBef>
              <a:spcAft>
                <a:spcPts val="0"/>
              </a:spcAft>
              <a:buClr>
                <a:schemeClr val="dk2"/>
              </a:buClr>
              <a:buSzPts val="1700"/>
              <a:buChar char="●"/>
              <a:defRPr sz="1700">
                <a:solidFill>
                  <a:schemeClr val="dk2"/>
                </a:solidFill>
              </a:defRPr>
            </a:lvl7pPr>
            <a:lvl8pPr marL="3657600" lvl="7" indent="-336550">
              <a:lnSpc>
                <a:spcPct val="115000"/>
              </a:lnSpc>
              <a:spcBef>
                <a:spcPts val="2000"/>
              </a:spcBef>
              <a:spcAft>
                <a:spcPts val="0"/>
              </a:spcAft>
              <a:buClr>
                <a:schemeClr val="dk2"/>
              </a:buClr>
              <a:buSzPts val="1700"/>
              <a:buChar char="○"/>
              <a:defRPr sz="1700">
                <a:solidFill>
                  <a:schemeClr val="dk2"/>
                </a:solidFill>
              </a:defRPr>
            </a:lvl8pPr>
            <a:lvl9pPr marL="4114800" lvl="8" indent="-336550">
              <a:lnSpc>
                <a:spcPct val="115000"/>
              </a:lnSpc>
              <a:spcBef>
                <a:spcPts val="2000"/>
              </a:spcBef>
              <a:spcAft>
                <a:spcPts val="2000"/>
              </a:spcAft>
              <a:buClr>
                <a:schemeClr val="dk2"/>
              </a:buClr>
              <a:buSzPts val="1700"/>
              <a:buChar char="■"/>
              <a:defRPr sz="1700">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113100" tIns="113100" rIns="113100" bIns="113100" anchor="ctr" anchorCtr="0">
            <a:no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422125" y="337438"/>
            <a:ext cx="2016900" cy="93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dirty="0">
                <a:solidFill>
                  <a:schemeClr val="dk1"/>
                </a:solidFill>
                <a:latin typeface="Comic Sans MS"/>
                <a:ea typeface="Comic Sans MS"/>
                <a:cs typeface="Comic Sans MS"/>
                <a:sym typeface="Comic Sans MS"/>
              </a:rPr>
              <a:t>Fire Class</a:t>
            </a:r>
            <a:endParaRPr dirty="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None/>
            </a:pPr>
            <a:r>
              <a:rPr lang="en-GB" dirty="0">
                <a:solidFill>
                  <a:schemeClr val="dk1"/>
                </a:solidFill>
                <a:latin typeface="Comic Sans MS"/>
                <a:ea typeface="Comic Sans MS"/>
                <a:cs typeface="Comic Sans MS"/>
                <a:sym typeface="Comic Sans MS"/>
              </a:rPr>
              <a:t>Autumn Term 2025/26</a:t>
            </a:r>
            <a:endParaRPr dirty="0">
              <a:latin typeface="Comic Sans MS"/>
              <a:ea typeface="Comic Sans MS"/>
              <a:cs typeface="Comic Sans MS"/>
              <a:sym typeface="Comic Sans MS"/>
            </a:endParaRPr>
          </a:p>
        </p:txBody>
      </p:sp>
      <p:sp>
        <p:nvSpPr>
          <p:cNvPr id="56" name="Google Shape;56;p13"/>
          <p:cNvSpPr/>
          <p:nvPr/>
        </p:nvSpPr>
        <p:spPr>
          <a:xfrm>
            <a:off x="281225" y="6364000"/>
            <a:ext cx="4392644" cy="1913700"/>
          </a:xfrm>
          <a:prstGeom prst="roundRect">
            <a:avLst>
              <a:gd name="adj" fmla="val 16667"/>
            </a:avLst>
          </a:prstGeom>
          <a:noFill/>
          <a:ln w="19050" cap="flat" cmpd="sng">
            <a:solidFill>
              <a:srgbClr val="FF99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dirty="0">
                <a:latin typeface="Comic Sans MS"/>
                <a:ea typeface="Comic Sans MS"/>
                <a:cs typeface="Comic Sans MS"/>
                <a:sym typeface="Comic Sans MS"/>
              </a:rPr>
              <a:t>Topic Outcomes</a:t>
            </a:r>
          </a:p>
          <a:p>
            <a:pPr marL="0" lvl="0" indent="0" algn="l" rtl="0">
              <a:spcBef>
                <a:spcPts val="0"/>
              </a:spcBef>
              <a:spcAft>
                <a:spcPts val="0"/>
              </a:spcAft>
              <a:buNone/>
            </a:pPr>
            <a:r>
              <a:rPr lang="en-GB" sz="1150" dirty="0">
                <a:latin typeface="Comic Sans MS"/>
                <a:ea typeface="Comic Sans MS"/>
                <a:cs typeface="Comic Sans MS"/>
                <a:sym typeface="Comic Sans MS"/>
              </a:rPr>
              <a:t>By the end of the topic, children will have a good understanding about themselves as well as the similarities and differences between themselves and others, knowing that we are all unique. They will be able to name body parts and discuss the five senses and how we use them in our everyday life. They will be able to talk about the differences between the town and the countryside and what we might see in each.</a:t>
            </a:r>
            <a:endParaRPr sz="1150" dirty="0">
              <a:latin typeface="Comic Sans MS"/>
              <a:ea typeface="Comic Sans MS"/>
              <a:cs typeface="Comic Sans MS"/>
              <a:sym typeface="Comic Sans MS"/>
            </a:endParaRPr>
          </a:p>
        </p:txBody>
      </p:sp>
      <p:sp>
        <p:nvSpPr>
          <p:cNvPr id="57" name="Google Shape;57;p13"/>
          <p:cNvSpPr/>
          <p:nvPr/>
        </p:nvSpPr>
        <p:spPr>
          <a:xfrm>
            <a:off x="281225" y="4595850"/>
            <a:ext cx="4263900" cy="1590300"/>
          </a:xfrm>
          <a:prstGeom prst="roundRect">
            <a:avLst>
              <a:gd name="adj" fmla="val 16667"/>
            </a:avLst>
          </a:prstGeom>
          <a:noFill/>
          <a:ln w="19050"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dirty="0">
              <a:latin typeface="Comic Sans MS"/>
              <a:ea typeface="Comic Sans MS"/>
              <a:cs typeface="Comic Sans MS"/>
              <a:sym typeface="Comic Sans MS"/>
            </a:endParaRPr>
          </a:p>
        </p:txBody>
      </p:sp>
      <p:sp>
        <p:nvSpPr>
          <p:cNvPr id="58" name="Google Shape;58;p13"/>
          <p:cNvSpPr/>
          <p:nvPr/>
        </p:nvSpPr>
        <p:spPr>
          <a:xfrm>
            <a:off x="298625" y="1501208"/>
            <a:ext cx="4263900" cy="2971978"/>
          </a:xfrm>
          <a:prstGeom prst="roundRect">
            <a:avLst>
              <a:gd name="adj" fmla="val 16667"/>
            </a:avLst>
          </a:prstGeom>
          <a:noFill/>
          <a:ln w="19050" cap="flat" cmpd="sng">
            <a:solidFill>
              <a:srgbClr val="FFFF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dirty="0">
                <a:latin typeface="Comic Sans MS"/>
                <a:ea typeface="Comic Sans MS"/>
                <a:cs typeface="Comic Sans MS"/>
                <a:sym typeface="Comic Sans MS"/>
              </a:rPr>
              <a:t>Topic Overview</a:t>
            </a:r>
          </a:p>
          <a:p>
            <a:pPr marL="0" lvl="0" indent="0" algn="l" rtl="0">
              <a:spcBef>
                <a:spcPts val="0"/>
              </a:spcBef>
              <a:spcAft>
                <a:spcPts val="0"/>
              </a:spcAft>
              <a:buNone/>
            </a:pPr>
            <a:r>
              <a:rPr lang="en-GB" sz="1150" dirty="0">
                <a:latin typeface="Comic Sans MS"/>
                <a:ea typeface="Comic Sans MS"/>
                <a:cs typeface="Comic Sans MS"/>
                <a:sym typeface="Comic Sans MS"/>
              </a:rPr>
              <a:t>During this term, we are very much focusing on the children settling into school life. Our main topic is ‘I’m special, I’m me’ where each week we will focus on a different aspect of the children’s lives. We will talk about ourselves, our likes and dislikes and how we are unique. We will explore our own families and talk about how we change as we grow. We will learn about our senses and different body parts. Time will be spent looking at where we live and our journey to school. Finally, we will also learn about the seasonal changes that autumn brings, discussing the change in weather and UK animals that hibernate. We will talk about harvest time and how farmers harvest their crops.</a:t>
            </a:r>
            <a:endParaRPr sz="1150" dirty="0">
              <a:latin typeface="Comic Sans MS"/>
              <a:ea typeface="Comic Sans MS"/>
              <a:cs typeface="Comic Sans MS"/>
              <a:sym typeface="Comic Sans MS"/>
            </a:endParaRPr>
          </a:p>
        </p:txBody>
      </p:sp>
      <p:sp>
        <p:nvSpPr>
          <p:cNvPr id="59" name="Google Shape;59;p13"/>
          <p:cNvSpPr/>
          <p:nvPr/>
        </p:nvSpPr>
        <p:spPr>
          <a:xfrm>
            <a:off x="298624" y="8388626"/>
            <a:ext cx="4392645" cy="1486894"/>
          </a:xfrm>
          <a:prstGeom prst="roundRect">
            <a:avLst>
              <a:gd name="adj" fmla="val 16128"/>
            </a:avLst>
          </a:prstGeom>
          <a:noFill/>
          <a:ln w="19050"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dirty="0">
                <a:latin typeface="Comic Sans MS"/>
                <a:ea typeface="Comic Sans MS"/>
                <a:cs typeface="Comic Sans MS"/>
                <a:sym typeface="Comic Sans MS"/>
              </a:rPr>
              <a:t>How you can help?</a:t>
            </a:r>
          </a:p>
          <a:p>
            <a:pPr marL="0" lvl="0" indent="0" algn="l" rtl="0">
              <a:spcBef>
                <a:spcPts val="0"/>
              </a:spcBef>
              <a:spcAft>
                <a:spcPts val="0"/>
              </a:spcAft>
              <a:buNone/>
            </a:pPr>
            <a:r>
              <a:rPr lang="en-GB" sz="1150" dirty="0">
                <a:latin typeface="Comic Sans MS"/>
                <a:ea typeface="Comic Sans MS"/>
                <a:cs typeface="Comic Sans MS"/>
                <a:sym typeface="Comic Sans MS"/>
              </a:rPr>
              <a:t>Update tapestry with weekend news so children can share with their peers.</a:t>
            </a:r>
          </a:p>
          <a:p>
            <a:pPr marL="0" lvl="0" indent="0" algn="l" rtl="0">
              <a:spcBef>
                <a:spcPts val="0"/>
              </a:spcBef>
              <a:spcAft>
                <a:spcPts val="0"/>
              </a:spcAft>
              <a:buNone/>
            </a:pPr>
            <a:r>
              <a:rPr lang="en-GB" sz="1150" dirty="0">
                <a:latin typeface="Comic Sans MS"/>
                <a:ea typeface="Comic Sans MS"/>
                <a:cs typeface="Comic Sans MS"/>
                <a:sym typeface="Comic Sans MS"/>
              </a:rPr>
              <a:t>Upload a family photo to tapestry and a baby picture of your child to discuss during our topic.</a:t>
            </a:r>
          </a:p>
          <a:p>
            <a:pPr marL="0" lvl="0" indent="0" algn="l" rtl="0">
              <a:spcBef>
                <a:spcPts val="0"/>
              </a:spcBef>
              <a:spcAft>
                <a:spcPts val="0"/>
              </a:spcAft>
              <a:buNone/>
            </a:pPr>
            <a:r>
              <a:rPr lang="en-GB" sz="1150" dirty="0">
                <a:latin typeface="Comic Sans MS"/>
                <a:ea typeface="Comic Sans MS"/>
                <a:cs typeface="Comic Sans MS"/>
                <a:sym typeface="Comic Sans MS"/>
              </a:rPr>
              <a:t>Send any out of school achievements in on a Friday to celebrate in assembly e.g. swimming badges, gymnastics etc</a:t>
            </a:r>
            <a:endParaRPr sz="1150" dirty="0">
              <a:latin typeface="Comic Sans MS"/>
              <a:ea typeface="Comic Sans MS"/>
              <a:cs typeface="Comic Sans MS"/>
              <a:sym typeface="Comic Sans MS"/>
            </a:endParaRPr>
          </a:p>
        </p:txBody>
      </p:sp>
      <p:sp>
        <p:nvSpPr>
          <p:cNvPr id="60" name="Google Shape;60;p13"/>
          <p:cNvSpPr/>
          <p:nvPr/>
        </p:nvSpPr>
        <p:spPr>
          <a:xfrm>
            <a:off x="2893525" y="333400"/>
            <a:ext cx="4650900" cy="1045144"/>
          </a:xfrm>
          <a:prstGeom prst="roundRect">
            <a:avLst>
              <a:gd name="adj" fmla="val 16667"/>
            </a:avLst>
          </a:prstGeom>
          <a:noFill/>
          <a:ln w="19050" cap="flat" cmpd="sng">
            <a:solidFill>
              <a:srgbClr val="FF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US" sz="2200" dirty="0">
                <a:latin typeface="Comic Sans MS"/>
                <a:ea typeface="Comic Sans MS"/>
                <a:cs typeface="Comic Sans MS"/>
                <a:sym typeface="Comic Sans MS"/>
              </a:rPr>
              <a:t>I</a:t>
            </a:r>
            <a:r>
              <a:rPr lang="en-GB" sz="2200" dirty="0">
                <a:latin typeface="Comic Sans MS"/>
                <a:ea typeface="Comic Sans MS"/>
                <a:cs typeface="Comic Sans MS"/>
                <a:sym typeface="Comic Sans MS"/>
              </a:rPr>
              <a:t>’m Special, I’m Me!</a:t>
            </a:r>
          </a:p>
          <a:p>
            <a:pPr marL="0" lvl="0" indent="0" algn="ctr" rtl="0">
              <a:spcBef>
                <a:spcPts val="0"/>
              </a:spcBef>
              <a:spcAft>
                <a:spcPts val="0"/>
              </a:spcAft>
              <a:buNone/>
            </a:pPr>
            <a:r>
              <a:rPr lang="en-GB" sz="1200" dirty="0">
                <a:latin typeface="Comic Sans MS"/>
                <a:ea typeface="Comic Sans MS"/>
                <a:cs typeface="Comic Sans MS"/>
                <a:sym typeface="Comic Sans MS"/>
              </a:rPr>
              <a:t>The children will explore similarities and differences between themselves and their friends and talk about their family and experiences.</a:t>
            </a:r>
            <a:endParaRPr sz="1200" dirty="0">
              <a:latin typeface="Comic Sans MS"/>
              <a:ea typeface="Comic Sans MS"/>
              <a:cs typeface="Comic Sans MS"/>
              <a:sym typeface="Comic Sans MS"/>
            </a:endParaRPr>
          </a:p>
        </p:txBody>
      </p:sp>
      <p:sp>
        <p:nvSpPr>
          <p:cNvPr id="61" name="Google Shape;61;p13"/>
          <p:cNvSpPr/>
          <p:nvPr/>
        </p:nvSpPr>
        <p:spPr>
          <a:xfrm>
            <a:off x="4859425" y="1484850"/>
            <a:ext cx="2685000" cy="4818414"/>
          </a:xfrm>
          <a:prstGeom prst="roundRect">
            <a:avLst>
              <a:gd name="adj" fmla="val 16667"/>
            </a:avLst>
          </a:prstGeom>
          <a:noFill/>
          <a:ln w="19050" cap="flat" cmpd="sng">
            <a:solidFill>
              <a:srgbClr val="6AA84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b="1" dirty="0">
                <a:latin typeface="Comic Sans MS"/>
                <a:ea typeface="Comic Sans MS"/>
                <a:cs typeface="Comic Sans MS"/>
                <a:sym typeface="Comic Sans MS"/>
              </a:rPr>
              <a:t>Topic Timeline &amp; Curriculum Links</a:t>
            </a:r>
            <a:endParaRPr b="1" dirty="0">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endParaRPr sz="1100" dirty="0">
              <a:solidFill>
                <a:schemeClr val="dk1"/>
              </a:solidFill>
              <a:latin typeface="Comic Sans MS" panose="030F0702030302020204" pitchFamily="66" charset="0"/>
            </a:endParaRPr>
          </a:p>
          <a:p>
            <a:pPr marL="0" lvl="0" indent="0" algn="l" rtl="0">
              <a:spcBef>
                <a:spcPts val="0"/>
              </a:spcBef>
              <a:spcAft>
                <a:spcPts val="0"/>
              </a:spcAft>
              <a:buClr>
                <a:schemeClr val="dk1"/>
              </a:buClr>
              <a:buSzPts val="1100"/>
              <a:buFont typeface="Arial"/>
              <a:buNone/>
            </a:pPr>
            <a:r>
              <a:rPr lang="en-GB" sz="1100" dirty="0">
                <a:solidFill>
                  <a:schemeClr val="dk1"/>
                </a:solidFill>
                <a:latin typeface="Comic Sans MS" panose="030F0702030302020204" pitchFamily="66" charset="0"/>
                <a:ea typeface="Comic Sans MS"/>
              </a:rPr>
              <a:t>Knowledge and Understanding; Body parts and senses, changes in their body overtime, animals and hibernation, seasonal changes linked to Autumn, oral health, mapping skills linked to the school environment and their journey to school, villages and towns, own family history</a:t>
            </a:r>
          </a:p>
          <a:p>
            <a:pPr marL="0" lvl="0" indent="0" algn="l" rtl="0">
              <a:spcBef>
                <a:spcPts val="0"/>
              </a:spcBef>
              <a:spcAft>
                <a:spcPts val="0"/>
              </a:spcAft>
              <a:buClr>
                <a:schemeClr val="dk1"/>
              </a:buClr>
              <a:buSzPts val="1100"/>
              <a:buFont typeface="Arial"/>
              <a:buNone/>
            </a:pPr>
            <a:r>
              <a:rPr lang="en-GB" sz="1100" dirty="0">
                <a:solidFill>
                  <a:schemeClr val="dk1"/>
                </a:solidFill>
                <a:latin typeface="Comic Sans MS" panose="030F0702030302020204" pitchFamily="66" charset="0"/>
                <a:ea typeface="Comic Sans MS"/>
              </a:rPr>
              <a:t>Expressive Arts and Design; Self-portraits, clay hedgehogs, natural art</a:t>
            </a:r>
          </a:p>
          <a:p>
            <a:pPr marL="0" lvl="0" indent="0" algn="l" rtl="0">
              <a:spcBef>
                <a:spcPts val="0"/>
              </a:spcBef>
              <a:spcAft>
                <a:spcPts val="0"/>
              </a:spcAft>
              <a:buClr>
                <a:schemeClr val="dk1"/>
              </a:buClr>
              <a:buSzPts val="1100"/>
              <a:buFont typeface="Arial"/>
              <a:buNone/>
            </a:pPr>
            <a:r>
              <a:rPr lang="en-GB" sz="1100" dirty="0">
                <a:solidFill>
                  <a:schemeClr val="dk1"/>
                </a:solidFill>
                <a:latin typeface="Comic Sans MS" panose="030F0702030302020204" pitchFamily="66" charset="0"/>
                <a:ea typeface="Comic Sans MS"/>
              </a:rPr>
              <a:t>Computing; E-safety and coding</a:t>
            </a:r>
          </a:p>
          <a:p>
            <a:pPr>
              <a:buClr>
                <a:schemeClr val="dk1"/>
              </a:buClr>
              <a:buSzPts val="1100"/>
            </a:pPr>
            <a:r>
              <a:rPr lang="en-GB" sz="1100" dirty="0">
                <a:solidFill>
                  <a:schemeClr val="dk1"/>
                </a:solidFill>
                <a:latin typeface="Comic Sans MS" panose="030F0702030302020204" pitchFamily="66" charset="0"/>
                <a:ea typeface="Comic Sans MS"/>
              </a:rPr>
              <a:t>Music; </a:t>
            </a:r>
            <a:r>
              <a:rPr lang="en-GB" sz="1100" dirty="0">
                <a:effectLst/>
                <a:latin typeface="Comic Sans MS" panose="030F0702030302020204" pitchFamily="66" charset="0"/>
                <a:ea typeface="Calibri" panose="020F0502020204030204" pitchFamily="34" charset="0"/>
                <a:cs typeface="Calibri" panose="020F0502020204030204" pitchFamily="34" charset="0"/>
              </a:rPr>
              <a:t>I’ve got a grumpy face, The Sorcerer's Apprentice, Witch, witch, Row, Row, Row your boat</a:t>
            </a:r>
            <a:endParaRPr lang="en-GB" sz="1100" dirty="0">
              <a:effectLst/>
              <a:latin typeface="Comic Sans MS" panose="030F0702030302020204" pitchFamily="66" charset="0"/>
              <a:ea typeface="Calibri" panose="020F0502020204030204" pitchFamily="34" charset="0"/>
              <a:cs typeface="Times New Roman" panose="02020603050405020304" pitchFamily="18" charset="0"/>
            </a:endParaRPr>
          </a:p>
          <a:p>
            <a:pPr marL="0" lvl="0" indent="0" algn="l" rtl="0">
              <a:spcBef>
                <a:spcPts val="0"/>
              </a:spcBef>
              <a:spcAft>
                <a:spcPts val="0"/>
              </a:spcAft>
              <a:buClr>
                <a:schemeClr val="dk1"/>
              </a:buClr>
              <a:buSzPts val="1100"/>
              <a:buFont typeface="Arial"/>
              <a:buNone/>
            </a:pPr>
            <a:r>
              <a:rPr lang="en-GB" sz="1100" dirty="0">
                <a:solidFill>
                  <a:schemeClr val="dk1"/>
                </a:solidFill>
                <a:latin typeface="Comic Sans MS" panose="030F0702030302020204" pitchFamily="66" charset="0"/>
                <a:ea typeface="Comic Sans MS"/>
              </a:rPr>
              <a:t>PSHE; Me and my Relationships</a:t>
            </a:r>
          </a:p>
          <a:p>
            <a:pPr marL="0" lvl="0" indent="0" algn="l" rtl="0">
              <a:spcBef>
                <a:spcPts val="0"/>
              </a:spcBef>
              <a:spcAft>
                <a:spcPts val="0"/>
              </a:spcAft>
              <a:buClr>
                <a:schemeClr val="dk1"/>
              </a:buClr>
              <a:buSzPts val="1100"/>
              <a:buFont typeface="Arial"/>
              <a:buNone/>
            </a:pPr>
            <a:r>
              <a:rPr lang="en-GB" sz="1100" dirty="0">
                <a:solidFill>
                  <a:schemeClr val="dk1"/>
                </a:solidFill>
                <a:latin typeface="Comic Sans MS" panose="030F0702030302020204" pitchFamily="66" charset="0"/>
                <a:ea typeface="Comic Sans MS"/>
              </a:rPr>
              <a:t>PE; Fundamentals Unit 2 – Basic skills</a:t>
            </a:r>
          </a:p>
          <a:p>
            <a:pPr marL="0" lvl="0" indent="0" algn="l" rtl="0">
              <a:spcBef>
                <a:spcPts val="0"/>
              </a:spcBef>
              <a:spcAft>
                <a:spcPts val="0"/>
              </a:spcAft>
              <a:buClr>
                <a:schemeClr val="dk1"/>
              </a:buClr>
              <a:buSzPts val="1100"/>
              <a:buFont typeface="Arial"/>
              <a:buNone/>
            </a:pPr>
            <a:r>
              <a:rPr lang="en-GB" sz="1100" dirty="0">
                <a:solidFill>
                  <a:schemeClr val="dk1"/>
                </a:solidFill>
                <a:latin typeface="Comic Sans MS" panose="030F0702030302020204" pitchFamily="66" charset="0"/>
                <a:ea typeface="Comic Sans MS"/>
              </a:rPr>
              <a:t>RE; We are special – Caring, belonging and baptism</a:t>
            </a:r>
          </a:p>
          <a:p>
            <a:pPr marL="0" lvl="0" indent="0" algn="l" rtl="0">
              <a:spcBef>
                <a:spcPts val="0"/>
              </a:spcBef>
              <a:spcAft>
                <a:spcPts val="0"/>
              </a:spcAft>
              <a:buClr>
                <a:schemeClr val="dk1"/>
              </a:buClr>
              <a:buSzPts val="1100"/>
              <a:buFont typeface="Arial"/>
              <a:buNone/>
            </a:pPr>
            <a:endParaRPr lang="en-GB" sz="1200" dirty="0">
              <a:solidFill>
                <a:schemeClr val="dk1"/>
              </a:solidFill>
              <a:latin typeface="Comic Sans MS" panose="030F0702030302020204" pitchFamily="66" charset="0"/>
              <a:ea typeface="Comic Sans MS"/>
            </a:endParaRPr>
          </a:p>
          <a:p>
            <a:pPr marL="0" lvl="0" indent="0" algn="l" rtl="0">
              <a:spcBef>
                <a:spcPts val="0"/>
              </a:spcBef>
              <a:spcAft>
                <a:spcPts val="0"/>
              </a:spcAft>
              <a:buClr>
                <a:schemeClr val="dk1"/>
              </a:buClr>
              <a:buSzPts val="1100"/>
              <a:buFont typeface="Arial"/>
              <a:buNone/>
            </a:pPr>
            <a:endParaRPr lang="en-GB" sz="1200" dirty="0">
              <a:solidFill>
                <a:schemeClr val="dk1"/>
              </a:solidFill>
              <a:ea typeface="Comic Sans MS"/>
            </a:endParaRPr>
          </a:p>
        </p:txBody>
      </p:sp>
      <p:sp>
        <p:nvSpPr>
          <p:cNvPr id="62" name="Google Shape;62;p13"/>
          <p:cNvSpPr/>
          <p:nvPr/>
        </p:nvSpPr>
        <p:spPr>
          <a:xfrm>
            <a:off x="4859425" y="6394700"/>
            <a:ext cx="2685000" cy="3480820"/>
          </a:xfrm>
          <a:prstGeom prst="roundRect">
            <a:avLst>
              <a:gd name="adj" fmla="val 492"/>
            </a:avLst>
          </a:prstGeom>
          <a:noFill/>
          <a:ln w="19050"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dirty="0">
                <a:latin typeface="Comic Sans MS"/>
                <a:ea typeface="Comic Sans MS"/>
                <a:cs typeface="Comic Sans MS"/>
                <a:sym typeface="Comic Sans MS"/>
              </a:rPr>
              <a:t>Useful Information </a:t>
            </a:r>
          </a:p>
          <a:p>
            <a:pPr marL="0" lvl="0" indent="0" algn="l" rtl="0">
              <a:spcBef>
                <a:spcPts val="0"/>
              </a:spcBef>
              <a:spcAft>
                <a:spcPts val="0"/>
              </a:spcAft>
              <a:buNone/>
            </a:pPr>
            <a:endParaRPr sz="1200" b="1" dirty="0">
              <a:latin typeface="Comic Sans MS"/>
              <a:ea typeface="Comic Sans MS"/>
              <a:cs typeface="Comic Sans MS"/>
              <a:sym typeface="Comic Sans MS"/>
            </a:endParaRPr>
          </a:p>
          <a:p>
            <a:pPr marL="457200" lvl="0" indent="-304800" algn="l" rtl="0">
              <a:spcBef>
                <a:spcPts val="0"/>
              </a:spcBef>
              <a:spcAft>
                <a:spcPts val="0"/>
              </a:spcAft>
              <a:buSzPts val="1200"/>
              <a:buFont typeface="Comic Sans MS"/>
              <a:buChar char="●"/>
            </a:pPr>
            <a:r>
              <a:rPr lang="en-GB" sz="1000" dirty="0">
                <a:latin typeface="Comic Sans MS"/>
                <a:ea typeface="Comic Sans MS"/>
                <a:cs typeface="Comic Sans MS"/>
                <a:sym typeface="Comic Sans MS"/>
              </a:rPr>
              <a:t>PE is on a Wednesday. Please send your child to school in their PE kit on this day. Please make sure earrings are removed or covered.</a:t>
            </a:r>
          </a:p>
          <a:p>
            <a:pPr marL="457200" lvl="0" indent="-304800" algn="l" rtl="0">
              <a:spcBef>
                <a:spcPts val="0"/>
              </a:spcBef>
              <a:spcAft>
                <a:spcPts val="0"/>
              </a:spcAft>
              <a:buSzPts val="1200"/>
              <a:buFont typeface="Comic Sans MS"/>
              <a:buChar char="●"/>
            </a:pPr>
            <a:r>
              <a:rPr lang="en-GB" sz="1000" dirty="0">
                <a:latin typeface="Comic Sans MS"/>
                <a:ea typeface="Comic Sans MS"/>
                <a:cs typeface="Comic Sans MS"/>
                <a:sym typeface="Comic Sans MS"/>
              </a:rPr>
              <a:t>We will be having our Forest Friday session every Friday afternoon. Please send your child to school in their uniform with a bag of old clothes to change into. If the weather is OK, we will not change their clothes. We will be outside whatever the weather so please send appropriate clothing such as waterproof/ wellies/hats/gloves. </a:t>
            </a:r>
          </a:p>
          <a:p>
            <a:pPr marL="457200" lvl="0" indent="-304800" algn="l" rtl="0">
              <a:spcBef>
                <a:spcPts val="0"/>
              </a:spcBef>
              <a:spcAft>
                <a:spcPts val="0"/>
              </a:spcAft>
              <a:buSzPts val="1200"/>
              <a:buFont typeface="Comic Sans MS"/>
              <a:buChar char="●"/>
            </a:pPr>
            <a:r>
              <a:rPr lang="en-GB" sz="1000" dirty="0">
                <a:latin typeface="Comic Sans MS"/>
                <a:ea typeface="Comic Sans MS"/>
                <a:cs typeface="Comic Sans MS"/>
                <a:sym typeface="Comic Sans MS"/>
              </a:rPr>
              <a:t>Please send your child’s water bottle in everyday (no juice please) along with their book bag and a coat</a:t>
            </a:r>
            <a:r>
              <a:rPr lang="en-GB" sz="1100" dirty="0">
                <a:latin typeface="Comic Sans MS"/>
                <a:ea typeface="Comic Sans MS"/>
                <a:cs typeface="Comic Sans MS"/>
                <a:sym typeface="Comic Sans MS"/>
              </a:rPr>
              <a:t>.</a:t>
            </a:r>
            <a:endParaRPr sz="1100" dirty="0">
              <a:latin typeface="Comic Sans MS"/>
              <a:ea typeface="Comic Sans MS"/>
              <a:cs typeface="Comic Sans MS"/>
              <a:sym typeface="Comic Sans MS"/>
            </a:endParaRPr>
          </a:p>
        </p:txBody>
      </p:sp>
      <p:pic>
        <p:nvPicPr>
          <p:cNvPr id="3" name="Picture 2">
            <a:extLst>
              <a:ext uri="{FF2B5EF4-FFF2-40B4-BE49-F238E27FC236}">
                <a16:creationId xmlns:a16="http://schemas.microsoft.com/office/drawing/2014/main" id="{16873FF9-0836-43BD-9224-8AD11051A471}"/>
              </a:ext>
            </a:extLst>
          </p:cNvPr>
          <p:cNvPicPr>
            <a:picLocks noChangeAspect="1"/>
          </p:cNvPicPr>
          <p:nvPr/>
        </p:nvPicPr>
        <p:blipFill>
          <a:blip r:embed="rId3"/>
          <a:stretch>
            <a:fillRect/>
          </a:stretch>
        </p:blipFill>
        <p:spPr>
          <a:xfrm>
            <a:off x="409764" y="315208"/>
            <a:ext cx="891177" cy="1063336"/>
          </a:xfrm>
          <a:prstGeom prst="rect">
            <a:avLst/>
          </a:prstGeom>
        </p:spPr>
      </p:pic>
      <p:pic>
        <p:nvPicPr>
          <p:cNvPr id="1028" name="Picture 4" descr="ourselves | That's not even a 'thing'">
            <a:extLst>
              <a:ext uri="{FF2B5EF4-FFF2-40B4-BE49-F238E27FC236}">
                <a16:creationId xmlns:a16="http://schemas.microsoft.com/office/drawing/2014/main" id="{D9C519A8-77A3-BE20-67D3-1F7915C4EE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764" y="4893646"/>
            <a:ext cx="1349038" cy="100728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1822B343-2F94-0926-2DF4-0253B374454E}"/>
              </a:ext>
            </a:extLst>
          </p:cNvPr>
          <p:cNvPicPr>
            <a:picLocks noChangeAspect="1"/>
          </p:cNvPicPr>
          <p:nvPr/>
        </p:nvPicPr>
        <p:blipFill>
          <a:blip r:embed="rId5"/>
          <a:stretch>
            <a:fillRect/>
          </a:stretch>
        </p:blipFill>
        <p:spPr>
          <a:xfrm>
            <a:off x="1809463" y="4803893"/>
            <a:ext cx="2685000" cy="501829"/>
          </a:xfrm>
          <a:prstGeom prst="rect">
            <a:avLst/>
          </a:prstGeom>
        </p:spPr>
      </p:pic>
      <p:pic>
        <p:nvPicPr>
          <p:cNvPr id="6" name="Picture 5">
            <a:extLst>
              <a:ext uri="{FF2B5EF4-FFF2-40B4-BE49-F238E27FC236}">
                <a16:creationId xmlns:a16="http://schemas.microsoft.com/office/drawing/2014/main" id="{7126FFDB-6542-D0A3-EE8D-3DF5956FCBA2}"/>
              </a:ext>
            </a:extLst>
          </p:cNvPr>
          <p:cNvPicPr>
            <a:picLocks noChangeAspect="1"/>
          </p:cNvPicPr>
          <p:nvPr/>
        </p:nvPicPr>
        <p:blipFill>
          <a:blip r:embed="rId6"/>
          <a:stretch>
            <a:fillRect/>
          </a:stretch>
        </p:blipFill>
        <p:spPr>
          <a:xfrm>
            <a:off x="1809463" y="5363568"/>
            <a:ext cx="2512159" cy="537360"/>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9AE1EE4015604BB219D470AB2305A7" ma:contentTypeVersion="19" ma:contentTypeDescription="Create a new document." ma:contentTypeScope="" ma:versionID="59be390b463d95bc13d88885a25740f5">
  <xsd:schema xmlns:xsd="http://www.w3.org/2001/XMLSchema" xmlns:xs="http://www.w3.org/2001/XMLSchema" xmlns:p="http://schemas.microsoft.com/office/2006/metadata/properties" xmlns:ns2="de8ea94d-ebc6-41f0-8519-946fb0493a8c" xmlns:ns3="32aba32a-007c-4509-9dda-bc32aaf628fa" targetNamespace="http://schemas.microsoft.com/office/2006/metadata/properties" ma:root="true" ma:fieldsID="6e27a51068ea03f625df0694532bcbb3" ns2:_="" ns3:_="">
    <xsd:import namespace="de8ea94d-ebc6-41f0-8519-946fb0493a8c"/>
    <xsd:import namespace="32aba32a-007c-4509-9dda-bc32aaf628f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8ea94d-ebc6-41f0-8519-946fb0493a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b8bf2ae-68fd-413e-8dbe-708d90cc8ff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2aba32a-007c-4509-9dda-bc32aaf628f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d8d87cb-d2dc-4486-84c7-e287f707e397}" ma:internalName="TaxCatchAll" ma:showField="CatchAllData" ma:web="32aba32a-007c-4509-9dda-bc32aaf628f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2aba32a-007c-4509-9dda-bc32aaf628fa" xsi:nil="true"/>
    <lcf76f155ced4ddcb4097134ff3c332f xmlns="de8ea94d-ebc6-41f0-8519-946fb0493a8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6407E9-8F47-430D-97C6-46D5A792D8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8ea94d-ebc6-41f0-8519-946fb0493a8c"/>
    <ds:schemaRef ds:uri="32aba32a-007c-4509-9dda-bc32aaf628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189A3A-76D8-4C5A-BFFD-1AD81CD41B96}">
  <ds:schemaRefs>
    <ds:schemaRef ds:uri="http://schemas.microsoft.com/office/2006/metadata/properties"/>
    <ds:schemaRef ds:uri="http://schemas.microsoft.com/office/2006/documentManagement/types"/>
    <ds:schemaRef ds:uri="de8ea94d-ebc6-41f0-8519-946fb0493a8c"/>
    <ds:schemaRef ds:uri="http://www.w3.org/XML/1998/namespace"/>
    <ds:schemaRef ds:uri="http://purl.org/dc/terms/"/>
    <ds:schemaRef ds:uri="http://schemas.microsoft.com/office/infopath/2007/PartnerControls"/>
    <ds:schemaRef ds:uri="http://schemas.openxmlformats.org/package/2006/metadata/core-properties"/>
    <ds:schemaRef ds:uri="32aba32a-007c-4509-9dda-bc32aaf628fa"/>
    <ds:schemaRef ds:uri="http://purl.org/dc/dcmitype/"/>
    <ds:schemaRef ds:uri="http://purl.org/dc/elements/1.1/"/>
  </ds:schemaRefs>
</ds:datastoreItem>
</file>

<file path=customXml/itemProps3.xml><?xml version="1.0" encoding="utf-8"?>
<ds:datastoreItem xmlns:ds="http://schemas.openxmlformats.org/officeDocument/2006/customXml" ds:itemID="{AF7E26CF-5737-41C6-ACEF-A046B02276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86</TotalTime>
  <Words>552</Words>
  <Application>Microsoft Office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Comic Sans MS</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Sharphouse</dc:creator>
  <cp:lastModifiedBy>Mrs Sharphouse</cp:lastModifiedBy>
  <cp:revision>23</cp:revision>
  <dcterms:modified xsi:type="dcterms:W3CDTF">2025-09-01T13:28:03Z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0x010100D19AE1EE4015604BB219D470AB2305A7</vt:lpwstr>
  </property>
  <property fmtid="{D5CDD505-2E9C-101B-9397-08002B2CF9AE}" pid="3" name="MediaServiceImageTags">
    <vt:lpwstr/>
  </property>
</Properties>
</file>