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4"/>
  </p:sldMasterIdLst>
  <p:notesMasterIdLst>
    <p:notesMasterId r:id="rId6"/>
  </p:notesMasterIdLst>
  <p:sldIdLst>
    <p:sldId id="256" r:id="rId5"/>
  </p:sldIdLst>
  <p:sldSz cx="7772400" cy="100584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3168">
          <p15:clr>
            <a:srgbClr val="A4A3A4"/>
          </p15:clr>
        </p15:guide>
        <p15:guide id="2" pos="244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3" d="100"/>
          <a:sy n="53" d="100"/>
        </p:scale>
        <p:origin x="2539" y="77"/>
      </p:cViewPr>
      <p:guideLst>
        <p:guide orient="horz" pos="3168"/>
        <p:guide pos="244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rs Sharphouse" userId="8c955500-37c2-4fac-97af-f5c93b972f81" providerId="ADAL" clId="{29D1713C-346A-4C9C-BA7C-BB2C483961EE}"/>
    <pc:docChg chg="undo custSel modSld">
      <pc:chgData name="Mrs Sharphouse" userId="8c955500-37c2-4fac-97af-f5c93b972f81" providerId="ADAL" clId="{29D1713C-346A-4C9C-BA7C-BB2C483961EE}" dt="2025-07-22T17:10:58.274" v="3115" actId="20577"/>
      <pc:docMkLst>
        <pc:docMk/>
      </pc:docMkLst>
      <pc:sldChg chg="addSp delSp modSp mod">
        <pc:chgData name="Mrs Sharphouse" userId="8c955500-37c2-4fac-97af-f5c93b972f81" providerId="ADAL" clId="{29D1713C-346A-4C9C-BA7C-BB2C483961EE}" dt="2025-07-22T17:10:58.274" v="3115" actId="20577"/>
        <pc:sldMkLst>
          <pc:docMk/>
          <pc:sldMk cId="0" sldId="256"/>
        </pc:sldMkLst>
      </pc:sldChg>
    </pc:docChg>
  </pc:docChgLst>
  <pc:docChgLst>
    <pc:chgData name="Mrs Sharphouse" userId="8c955500-37c2-4fac-97af-f5c93b972f81" providerId="ADAL" clId="{C99E37FB-02DC-40F3-AD26-C2949ED7CA46}"/>
    <pc:docChg chg="custSel modSld">
      <pc:chgData name="Mrs Sharphouse" userId="8c955500-37c2-4fac-97af-f5c93b972f81" providerId="ADAL" clId="{C99E37FB-02DC-40F3-AD26-C2949ED7CA46}" dt="2025-09-01T13:27:45.144" v="305" actId="313"/>
      <pc:docMkLst>
        <pc:docMk/>
      </pc:docMkLst>
      <pc:sldChg chg="modSp mod">
        <pc:chgData name="Mrs Sharphouse" userId="8c955500-37c2-4fac-97af-f5c93b972f81" providerId="ADAL" clId="{C99E37FB-02DC-40F3-AD26-C2949ED7CA46}" dt="2025-09-01T13:27:45.144" v="305" actId="313"/>
        <pc:sldMkLst>
          <pc:docMk/>
          <pc:sldMk cId="0" sldId="256"/>
        </pc:sldMkLst>
        <pc:spChg chg="mod">
          <ac:chgData name="Mrs Sharphouse" userId="8c955500-37c2-4fac-97af-f5c93b972f81" providerId="ADAL" clId="{C99E37FB-02DC-40F3-AD26-C2949ED7CA46}" dt="2025-09-01T13:27:45.144" v="305" actId="313"/>
          <ac:spMkLst>
            <pc:docMk/>
            <pc:sldMk cId="0" sldId="256"/>
            <ac:spMk id="58" creationId="{00000000-0000-0000-0000-000000000000}"/>
          </ac:spMkLst>
        </pc:spChg>
        <pc:spChg chg="mod">
          <ac:chgData name="Mrs Sharphouse" userId="8c955500-37c2-4fac-97af-f5c93b972f81" providerId="ADAL" clId="{C99E37FB-02DC-40F3-AD26-C2949ED7CA46}" dt="2025-09-01T13:26:18.777" v="233" actId="20577"/>
          <ac:spMkLst>
            <pc:docMk/>
            <pc:sldMk cId="0" sldId="256"/>
            <ac:spMk id="59" creationId="{00000000-0000-0000-0000-000000000000}"/>
          </ac:spMkLst>
        </pc:spChg>
        <pc:spChg chg="mod">
          <ac:chgData name="Mrs Sharphouse" userId="8c955500-37c2-4fac-97af-f5c93b972f81" providerId="ADAL" clId="{C99E37FB-02DC-40F3-AD26-C2949ED7CA46}" dt="2025-09-01T13:27:36.576" v="304" actId="20577"/>
          <ac:spMkLst>
            <pc:docMk/>
            <pc:sldMk cId="0" sldId="256"/>
            <ac:spMk id="61" creationId="{00000000-0000-0000-0000-000000000000}"/>
          </ac:spMkLst>
        </pc:spChg>
        <pc:spChg chg="mod">
          <ac:chgData name="Mrs Sharphouse" userId="8c955500-37c2-4fac-97af-f5c93b972f81" providerId="ADAL" clId="{C99E37FB-02DC-40F3-AD26-C2949ED7CA46}" dt="2025-09-01T13:26:05.169" v="229" actId="255"/>
          <ac:spMkLst>
            <pc:docMk/>
            <pc:sldMk cId="0" sldId="256"/>
            <ac:spMk id="62"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2104484" y="685800"/>
            <a:ext cx="26496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2105025" y="685800"/>
            <a:ext cx="2649538"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264952" y="1456058"/>
            <a:ext cx="7242600" cy="4014000"/>
          </a:xfrm>
          <a:prstGeom prst="rect">
            <a:avLst/>
          </a:prstGeom>
        </p:spPr>
        <p:txBody>
          <a:bodyPr spcFirstLastPara="1" wrap="square" lIns="113100" tIns="113100" rIns="113100" bIns="113100" anchor="b" anchorCtr="0">
            <a:noAutofit/>
          </a:bodyPr>
          <a:lstStyle>
            <a:lvl1pPr lvl="0" algn="ctr">
              <a:spcBef>
                <a:spcPts val="0"/>
              </a:spcBef>
              <a:spcAft>
                <a:spcPts val="0"/>
              </a:spcAft>
              <a:buSzPts val="6400"/>
              <a:buNone/>
              <a:defRPr sz="6400"/>
            </a:lvl1pPr>
            <a:lvl2pPr lvl="1" algn="ctr">
              <a:spcBef>
                <a:spcPts val="0"/>
              </a:spcBef>
              <a:spcAft>
                <a:spcPts val="0"/>
              </a:spcAft>
              <a:buSzPts val="6400"/>
              <a:buNone/>
              <a:defRPr sz="6400"/>
            </a:lvl2pPr>
            <a:lvl3pPr lvl="2" algn="ctr">
              <a:spcBef>
                <a:spcPts val="0"/>
              </a:spcBef>
              <a:spcAft>
                <a:spcPts val="0"/>
              </a:spcAft>
              <a:buSzPts val="6400"/>
              <a:buNone/>
              <a:defRPr sz="6400"/>
            </a:lvl3pPr>
            <a:lvl4pPr lvl="3" algn="ctr">
              <a:spcBef>
                <a:spcPts val="0"/>
              </a:spcBef>
              <a:spcAft>
                <a:spcPts val="0"/>
              </a:spcAft>
              <a:buSzPts val="6400"/>
              <a:buNone/>
              <a:defRPr sz="6400"/>
            </a:lvl4pPr>
            <a:lvl5pPr lvl="4" algn="ctr">
              <a:spcBef>
                <a:spcPts val="0"/>
              </a:spcBef>
              <a:spcAft>
                <a:spcPts val="0"/>
              </a:spcAft>
              <a:buSzPts val="6400"/>
              <a:buNone/>
              <a:defRPr sz="6400"/>
            </a:lvl5pPr>
            <a:lvl6pPr lvl="5" algn="ctr">
              <a:spcBef>
                <a:spcPts val="0"/>
              </a:spcBef>
              <a:spcAft>
                <a:spcPts val="0"/>
              </a:spcAft>
              <a:buSzPts val="6400"/>
              <a:buNone/>
              <a:defRPr sz="6400"/>
            </a:lvl6pPr>
            <a:lvl7pPr lvl="6" algn="ctr">
              <a:spcBef>
                <a:spcPts val="0"/>
              </a:spcBef>
              <a:spcAft>
                <a:spcPts val="0"/>
              </a:spcAft>
              <a:buSzPts val="6400"/>
              <a:buNone/>
              <a:defRPr sz="6400"/>
            </a:lvl7pPr>
            <a:lvl8pPr lvl="7" algn="ctr">
              <a:spcBef>
                <a:spcPts val="0"/>
              </a:spcBef>
              <a:spcAft>
                <a:spcPts val="0"/>
              </a:spcAft>
              <a:buSzPts val="6400"/>
              <a:buNone/>
              <a:defRPr sz="6400"/>
            </a:lvl8pPr>
            <a:lvl9pPr lvl="8" algn="ctr">
              <a:spcBef>
                <a:spcPts val="0"/>
              </a:spcBef>
              <a:spcAft>
                <a:spcPts val="0"/>
              </a:spcAft>
              <a:buSzPts val="6400"/>
              <a:buNone/>
              <a:defRPr sz="6400"/>
            </a:lvl9pPr>
          </a:lstStyle>
          <a:p>
            <a:endParaRPr/>
          </a:p>
        </p:txBody>
      </p:sp>
      <p:sp>
        <p:nvSpPr>
          <p:cNvPr id="11" name="Google Shape;11;p2"/>
          <p:cNvSpPr txBox="1">
            <a:spLocks noGrp="1"/>
          </p:cNvSpPr>
          <p:nvPr>
            <p:ph type="subTitle" idx="1"/>
          </p:nvPr>
        </p:nvSpPr>
        <p:spPr>
          <a:xfrm>
            <a:off x="264945" y="5542289"/>
            <a:ext cx="7242600" cy="1549800"/>
          </a:xfrm>
          <a:prstGeom prst="rect">
            <a:avLst/>
          </a:prstGeom>
        </p:spPr>
        <p:txBody>
          <a:bodyPr spcFirstLastPara="1" wrap="square" lIns="113100" tIns="113100" rIns="113100" bIns="113100" anchor="t" anchorCtr="0">
            <a:noAutofit/>
          </a:bodyPr>
          <a:lstStyle>
            <a:lvl1pPr lvl="0" algn="ctr">
              <a:lnSpc>
                <a:spcPct val="100000"/>
              </a:lnSpc>
              <a:spcBef>
                <a:spcPts val="0"/>
              </a:spcBef>
              <a:spcAft>
                <a:spcPts val="0"/>
              </a:spcAft>
              <a:buSzPts val="3500"/>
              <a:buNone/>
              <a:defRPr sz="3500"/>
            </a:lvl1pPr>
            <a:lvl2pPr lvl="1" algn="ctr">
              <a:lnSpc>
                <a:spcPct val="100000"/>
              </a:lnSpc>
              <a:spcBef>
                <a:spcPts val="0"/>
              </a:spcBef>
              <a:spcAft>
                <a:spcPts val="0"/>
              </a:spcAft>
              <a:buSzPts val="3500"/>
              <a:buNone/>
              <a:defRPr sz="3500"/>
            </a:lvl2pPr>
            <a:lvl3pPr lvl="2" algn="ctr">
              <a:lnSpc>
                <a:spcPct val="100000"/>
              </a:lnSpc>
              <a:spcBef>
                <a:spcPts val="0"/>
              </a:spcBef>
              <a:spcAft>
                <a:spcPts val="0"/>
              </a:spcAft>
              <a:buSzPts val="3500"/>
              <a:buNone/>
              <a:defRPr sz="3500"/>
            </a:lvl3pPr>
            <a:lvl4pPr lvl="3" algn="ctr">
              <a:lnSpc>
                <a:spcPct val="100000"/>
              </a:lnSpc>
              <a:spcBef>
                <a:spcPts val="0"/>
              </a:spcBef>
              <a:spcAft>
                <a:spcPts val="0"/>
              </a:spcAft>
              <a:buSzPts val="3500"/>
              <a:buNone/>
              <a:defRPr sz="3500"/>
            </a:lvl4pPr>
            <a:lvl5pPr lvl="4" algn="ctr">
              <a:lnSpc>
                <a:spcPct val="100000"/>
              </a:lnSpc>
              <a:spcBef>
                <a:spcPts val="0"/>
              </a:spcBef>
              <a:spcAft>
                <a:spcPts val="0"/>
              </a:spcAft>
              <a:buSzPts val="3500"/>
              <a:buNone/>
              <a:defRPr sz="3500"/>
            </a:lvl5pPr>
            <a:lvl6pPr lvl="5" algn="ctr">
              <a:lnSpc>
                <a:spcPct val="100000"/>
              </a:lnSpc>
              <a:spcBef>
                <a:spcPts val="0"/>
              </a:spcBef>
              <a:spcAft>
                <a:spcPts val="0"/>
              </a:spcAft>
              <a:buSzPts val="3500"/>
              <a:buNone/>
              <a:defRPr sz="3500"/>
            </a:lvl6pPr>
            <a:lvl7pPr lvl="6" algn="ctr">
              <a:lnSpc>
                <a:spcPct val="100000"/>
              </a:lnSpc>
              <a:spcBef>
                <a:spcPts val="0"/>
              </a:spcBef>
              <a:spcAft>
                <a:spcPts val="0"/>
              </a:spcAft>
              <a:buSzPts val="3500"/>
              <a:buNone/>
              <a:defRPr sz="3500"/>
            </a:lvl7pPr>
            <a:lvl8pPr lvl="7" algn="ctr">
              <a:lnSpc>
                <a:spcPct val="100000"/>
              </a:lnSpc>
              <a:spcBef>
                <a:spcPts val="0"/>
              </a:spcBef>
              <a:spcAft>
                <a:spcPts val="0"/>
              </a:spcAft>
              <a:buSzPts val="3500"/>
              <a:buNone/>
              <a:defRPr sz="3500"/>
            </a:lvl8pPr>
            <a:lvl9pPr lvl="8" algn="ctr">
              <a:lnSpc>
                <a:spcPct val="100000"/>
              </a:lnSpc>
              <a:spcBef>
                <a:spcPts val="0"/>
              </a:spcBef>
              <a:spcAft>
                <a:spcPts val="0"/>
              </a:spcAft>
              <a:buSzPts val="3500"/>
              <a:buNone/>
              <a:defRPr sz="3500"/>
            </a:lvl9pPr>
          </a:lstStyle>
          <a:p>
            <a:endParaRPr/>
          </a:p>
        </p:txBody>
      </p:sp>
      <p:sp>
        <p:nvSpPr>
          <p:cNvPr id="12" name="Google Shape;12;p2"/>
          <p:cNvSpPr txBox="1">
            <a:spLocks noGrp="1"/>
          </p:cNvSpPr>
          <p:nvPr>
            <p:ph type="sldNum" idx="12"/>
          </p:nvPr>
        </p:nvSpPr>
        <p:spPr>
          <a:xfrm>
            <a:off x="7201589" y="9119180"/>
            <a:ext cx="466500" cy="769800"/>
          </a:xfrm>
          <a:prstGeom prst="rect">
            <a:avLst/>
          </a:prstGeom>
        </p:spPr>
        <p:txBody>
          <a:bodyPr spcFirstLastPara="1" wrap="square" lIns="113100" tIns="113100" rIns="113100" bIns="11310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264945" y="2163089"/>
            <a:ext cx="7242600" cy="3839700"/>
          </a:xfrm>
          <a:prstGeom prst="rect">
            <a:avLst/>
          </a:prstGeom>
        </p:spPr>
        <p:txBody>
          <a:bodyPr spcFirstLastPara="1" wrap="square" lIns="113100" tIns="113100" rIns="113100" bIns="113100" anchor="b" anchorCtr="0">
            <a:noAutofit/>
          </a:bodyPr>
          <a:lstStyle>
            <a:lvl1pPr lvl="0" algn="ctr">
              <a:spcBef>
                <a:spcPts val="0"/>
              </a:spcBef>
              <a:spcAft>
                <a:spcPts val="0"/>
              </a:spcAft>
              <a:buSzPts val="14800"/>
              <a:buNone/>
              <a:defRPr sz="14800"/>
            </a:lvl1pPr>
            <a:lvl2pPr lvl="1" algn="ctr">
              <a:spcBef>
                <a:spcPts val="0"/>
              </a:spcBef>
              <a:spcAft>
                <a:spcPts val="0"/>
              </a:spcAft>
              <a:buSzPts val="14800"/>
              <a:buNone/>
              <a:defRPr sz="14800"/>
            </a:lvl2pPr>
            <a:lvl3pPr lvl="2" algn="ctr">
              <a:spcBef>
                <a:spcPts val="0"/>
              </a:spcBef>
              <a:spcAft>
                <a:spcPts val="0"/>
              </a:spcAft>
              <a:buSzPts val="14800"/>
              <a:buNone/>
              <a:defRPr sz="14800"/>
            </a:lvl3pPr>
            <a:lvl4pPr lvl="3" algn="ctr">
              <a:spcBef>
                <a:spcPts val="0"/>
              </a:spcBef>
              <a:spcAft>
                <a:spcPts val="0"/>
              </a:spcAft>
              <a:buSzPts val="14800"/>
              <a:buNone/>
              <a:defRPr sz="14800"/>
            </a:lvl4pPr>
            <a:lvl5pPr lvl="4" algn="ctr">
              <a:spcBef>
                <a:spcPts val="0"/>
              </a:spcBef>
              <a:spcAft>
                <a:spcPts val="0"/>
              </a:spcAft>
              <a:buSzPts val="14800"/>
              <a:buNone/>
              <a:defRPr sz="14800"/>
            </a:lvl5pPr>
            <a:lvl6pPr lvl="5" algn="ctr">
              <a:spcBef>
                <a:spcPts val="0"/>
              </a:spcBef>
              <a:spcAft>
                <a:spcPts val="0"/>
              </a:spcAft>
              <a:buSzPts val="14800"/>
              <a:buNone/>
              <a:defRPr sz="14800"/>
            </a:lvl6pPr>
            <a:lvl7pPr lvl="6" algn="ctr">
              <a:spcBef>
                <a:spcPts val="0"/>
              </a:spcBef>
              <a:spcAft>
                <a:spcPts val="0"/>
              </a:spcAft>
              <a:buSzPts val="14800"/>
              <a:buNone/>
              <a:defRPr sz="14800"/>
            </a:lvl7pPr>
            <a:lvl8pPr lvl="7" algn="ctr">
              <a:spcBef>
                <a:spcPts val="0"/>
              </a:spcBef>
              <a:spcAft>
                <a:spcPts val="0"/>
              </a:spcAft>
              <a:buSzPts val="14800"/>
              <a:buNone/>
              <a:defRPr sz="14800"/>
            </a:lvl8pPr>
            <a:lvl9pPr lvl="8" algn="ctr">
              <a:spcBef>
                <a:spcPts val="0"/>
              </a:spcBef>
              <a:spcAft>
                <a:spcPts val="0"/>
              </a:spcAft>
              <a:buSzPts val="14800"/>
              <a:buNone/>
              <a:defRPr sz="14800"/>
            </a:lvl9pPr>
          </a:lstStyle>
          <a:p>
            <a:r>
              <a:t>xx%</a:t>
            </a:r>
          </a:p>
        </p:txBody>
      </p:sp>
      <p:sp>
        <p:nvSpPr>
          <p:cNvPr id="46" name="Google Shape;46;p11"/>
          <p:cNvSpPr txBox="1">
            <a:spLocks noGrp="1"/>
          </p:cNvSpPr>
          <p:nvPr>
            <p:ph type="body" idx="1"/>
          </p:nvPr>
        </p:nvSpPr>
        <p:spPr>
          <a:xfrm>
            <a:off x="264945" y="6164351"/>
            <a:ext cx="7242600" cy="2543700"/>
          </a:xfrm>
          <a:prstGeom prst="rect">
            <a:avLst/>
          </a:prstGeom>
        </p:spPr>
        <p:txBody>
          <a:bodyPr spcFirstLastPara="1" wrap="square" lIns="113100" tIns="113100" rIns="113100" bIns="113100" anchor="t" anchorCtr="0">
            <a:noAutofit/>
          </a:bodyPr>
          <a:lstStyle>
            <a:lvl1pPr marL="457200" lvl="0" indent="-368300" algn="ctr">
              <a:spcBef>
                <a:spcPts val="0"/>
              </a:spcBef>
              <a:spcAft>
                <a:spcPts val="0"/>
              </a:spcAft>
              <a:buSzPts val="2200"/>
              <a:buChar char="●"/>
              <a:defRPr/>
            </a:lvl1pPr>
            <a:lvl2pPr marL="914400" lvl="1" indent="-336550" algn="ctr">
              <a:spcBef>
                <a:spcPts val="2000"/>
              </a:spcBef>
              <a:spcAft>
                <a:spcPts val="0"/>
              </a:spcAft>
              <a:buSzPts val="1700"/>
              <a:buChar char="○"/>
              <a:defRPr/>
            </a:lvl2pPr>
            <a:lvl3pPr marL="1371600" lvl="2" indent="-336550" algn="ctr">
              <a:spcBef>
                <a:spcPts val="2000"/>
              </a:spcBef>
              <a:spcAft>
                <a:spcPts val="0"/>
              </a:spcAft>
              <a:buSzPts val="1700"/>
              <a:buChar char="■"/>
              <a:defRPr/>
            </a:lvl3pPr>
            <a:lvl4pPr marL="1828800" lvl="3" indent="-336550" algn="ctr">
              <a:spcBef>
                <a:spcPts val="2000"/>
              </a:spcBef>
              <a:spcAft>
                <a:spcPts val="0"/>
              </a:spcAft>
              <a:buSzPts val="1700"/>
              <a:buChar char="●"/>
              <a:defRPr/>
            </a:lvl4pPr>
            <a:lvl5pPr marL="2286000" lvl="4" indent="-336550" algn="ctr">
              <a:spcBef>
                <a:spcPts val="2000"/>
              </a:spcBef>
              <a:spcAft>
                <a:spcPts val="0"/>
              </a:spcAft>
              <a:buSzPts val="1700"/>
              <a:buChar char="○"/>
              <a:defRPr/>
            </a:lvl5pPr>
            <a:lvl6pPr marL="2743200" lvl="5" indent="-336550" algn="ctr">
              <a:spcBef>
                <a:spcPts val="2000"/>
              </a:spcBef>
              <a:spcAft>
                <a:spcPts val="0"/>
              </a:spcAft>
              <a:buSzPts val="1700"/>
              <a:buChar char="■"/>
              <a:defRPr/>
            </a:lvl6pPr>
            <a:lvl7pPr marL="3200400" lvl="6" indent="-336550" algn="ctr">
              <a:spcBef>
                <a:spcPts val="2000"/>
              </a:spcBef>
              <a:spcAft>
                <a:spcPts val="0"/>
              </a:spcAft>
              <a:buSzPts val="1700"/>
              <a:buChar char="●"/>
              <a:defRPr/>
            </a:lvl7pPr>
            <a:lvl8pPr marL="3657600" lvl="7" indent="-336550" algn="ctr">
              <a:spcBef>
                <a:spcPts val="2000"/>
              </a:spcBef>
              <a:spcAft>
                <a:spcPts val="0"/>
              </a:spcAft>
              <a:buSzPts val="1700"/>
              <a:buChar char="○"/>
              <a:defRPr/>
            </a:lvl8pPr>
            <a:lvl9pPr marL="4114800" lvl="8" indent="-336550" algn="ctr">
              <a:spcBef>
                <a:spcPts val="2000"/>
              </a:spcBef>
              <a:spcAft>
                <a:spcPts val="2000"/>
              </a:spcAft>
              <a:buSzPts val="1700"/>
              <a:buChar char="■"/>
              <a:defRPr/>
            </a:lvl9pPr>
          </a:lstStyle>
          <a:p>
            <a:endParaRPr/>
          </a:p>
        </p:txBody>
      </p:sp>
      <p:sp>
        <p:nvSpPr>
          <p:cNvPr id="47" name="Google Shape;47;p11"/>
          <p:cNvSpPr txBox="1">
            <a:spLocks noGrp="1"/>
          </p:cNvSpPr>
          <p:nvPr>
            <p:ph type="sldNum" idx="12"/>
          </p:nvPr>
        </p:nvSpPr>
        <p:spPr>
          <a:xfrm>
            <a:off x="7201589" y="9119180"/>
            <a:ext cx="466500" cy="769800"/>
          </a:xfrm>
          <a:prstGeom prst="rect">
            <a:avLst/>
          </a:prstGeom>
        </p:spPr>
        <p:txBody>
          <a:bodyPr spcFirstLastPara="1" wrap="square" lIns="113100" tIns="113100" rIns="113100" bIns="11310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7201589" y="9119180"/>
            <a:ext cx="466500" cy="769800"/>
          </a:xfrm>
          <a:prstGeom prst="rect">
            <a:avLst/>
          </a:prstGeom>
        </p:spPr>
        <p:txBody>
          <a:bodyPr spcFirstLastPara="1" wrap="square" lIns="113100" tIns="113100" rIns="113100" bIns="11310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264945" y="4206107"/>
            <a:ext cx="7242600" cy="1646100"/>
          </a:xfrm>
          <a:prstGeom prst="rect">
            <a:avLst/>
          </a:prstGeom>
        </p:spPr>
        <p:txBody>
          <a:bodyPr spcFirstLastPara="1" wrap="square" lIns="113100" tIns="113100" rIns="113100" bIns="113100" anchor="ctr" anchorCtr="0">
            <a:noAutofit/>
          </a:bodyPr>
          <a:lstStyle>
            <a:lvl1pPr lvl="0" algn="ctr">
              <a:spcBef>
                <a:spcPts val="0"/>
              </a:spcBef>
              <a:spcAft>
                <a:spcPts val="0"/>
              </a:spcAft>
              <a:buSzPts val="4500"/>
              <a:buNone/>
              <a:defRPr sz="4500"/>
            </a:lvl1pPr>
            <a:lvl2pPr lvl="1" algn="ctr">
              <a:spcBef>
                <a:spcPts val="0"/>
              </a:spcBef>
              <a:spcAft>
                <a:spcPts val="0"/>
              </a:spcAft>
              <a:buSzPts val="4500"/>
              <a:buNone/>
              <a:defRPr sz="4500"/>
            </a:lvl2pPr>
            <a:lvl3pPr lvl="2" algn="ctr">
              <a:spcBef>
                <a:spcPts val="0"/>
              </a:spcBef>
              <a:spcAft>
                <a:spcPts val="0"/>
              </a:spcAft>
              <a:buSzPts val="4500"/>
              <a:buNone/>
              <a:defRPr sz="4500"/>
            </a:lvl3pPr>
            <a:lvl4pPr lvl="3" algn="ctr">
              <a:spcBef>
                <a:spcPts val="0"/>
              </a:spcBef>
              <a:spcAft>
                <a:spcPts val="0"/>
              </a:spcAft>
              <a:buSzPts val="4500"/>
              <a:buNone/>
              <a:defRPr sz="4500"/>
            </a:lvl4pPr>
            <a:lvl5pPr lvl="4" algn="ctr">
              <a:spcBef>
                <a:spcPts val="0"/>
              </a:spcBef>
              <a:spcAft>
                <a:spcPts val="0"/>
              </a:spcAft>
              <a:buSzPts val="4500"/>
              <a:buNone/>
              <a:defRPr sz="4500"/>
            </a:lvl5pPr>
            <a:lvl6pPr lvl="5" algn="ctr">
              <a:spcBef>
                <a:spcPts val="0"/>
              </a:spcBef>
              <a:spcAft>
                <a:spcPts val="0"/>
              </a:spcAft>
              <a:buSzPts val="4500"/>
              <a:buNone/>
              <a:defRPr sz="4500"/>
            </a:lvl6pPr>
            <a:lvl7pPr lvl="6" algn="ctr">
              <a:spcBef>
                <a:spcPts val="0"/>
              </a:spcBef>
              <a:spcAft>
                <a:spcPts val="0"/>
              </a:spcAft>
              <a:buSzPts val="4500"/>
              <a:buNone/>
              <a:defRPr sz="4500"/>
            </a:lvl7pPr>
            <a:lvl8pPr lvl="7" algn="ctr">
              <a:spcBef>
                <a:spcPts val="0"/>
              </a:spcBef>
              <a:spcAft>
                <a:spcPts val="0"/>
              </a:spcAft>
              <a:buSzPts val="4500"/>
              <a:buNone/>
              <a:defRPr sz="4500"/>
            </a:lvl8pPr>
            <a:lvl9pPr lvl="8" algn="ctr">
              <a:spcBef>
                <a:spcPts val="0"/>
              </a:spcBef>
              <a:spcAft>
                <a:spcPts val="0"/>
              </a:spcAft>
              <a:buSzPts val="4500"/>
              <a:buNone/>
              <a:defRPr sz="4500"/>
            </a:lvl9pPr>
          </a:lstStyle>
          <a:p>
            <a:endParaRPr/>
          </a:p>
        </p:txBody>
      </p:sp>
      <p:sp>
        <p:nvSpPr>
          <p:cNvPr id="15" name="Google Shape;15;p3"/>
          <p:cNvSpPr txBox="1">
            <a:spLocks noGrp="1"/>
          </p:cNvSpPr>
          <p:nvPr>
            <p:ph type="sldNum" idx="12"/>
          </p:nvPr>
        </p:nvSpPr>
        <p:spPr>
          <a:xfrm>
            <a:off x="7201589" y="9119180"/>
            <a:ext cx="466500" cy="769800"/>
          </a:xfrm>
          <a:prstGeom prst="rect">
            <a:avLst/>
          </a:prstGeom>
        </p:spPr>
        <p:txBody>
          <a:bodyPr spcFirstLastPara="1" wrap="square" lIns="113100" tIns="113100" rIns="113100" bIns="11310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264945" y="870271"/>
            <a:ext cx="7242600" cy="1120200"/>
          </a:xfrm>
          <a:prstGeom prst="rect">
            <a:avLst/>
          </a:prstGeom>
        </p:spPr>
        <p:txBody>
          <a:bodyPr spcFirstLastPara="1" wrap="square" lIns="113100" tIns="113100" rIns="113100" bIns="113100" anchor="t" anchorCtr="0">
            <a:noAutofit/>
          </a:bodyPr>
          <a:lstStyle>
            <a:lvl1pPr lvl="0">
              <a:spcBef>
                <a:spcPts val="0"/>
              </a:spcBef>
              <a:spcAft>
                <a:spcPts val="0"/>
              </a:spcAft>
              <a:buSzPts val="3500"/>
              <a:buNone/>
              <a:defRPr/>
            </a:lvl1pPr>
            <a:lvl2pPr lvl="1">
              <a:spcBef>
                <a:spcPts val="0"/>
              </a:spcBef>
              <a:spcAft>
                <a:spcPts val="0"/>
              </a:spcAft>
              <a:buSzPts val="3500"/>
              <a:buNone/>
              <a:defRPr/>
            </a:lvl2pPr>
            <a:lvl3pPr lvl="2">
              <a:spcBef>
                <a:spcPts val="0"/>
              </a:spcBef>
              <a:spcAft>
                <a:spcPts val="0"/>
              </a:spcAft>
              <a:buSzPts val="3500"/>
              <a:buNone/>
              <a:defRPr/>
            </a:lvl3pPr>
            <a:lvl4pPr lvl="3">
              <a:spcBef>
                <a:spcPts val="0"/>
              </a:spcBef>
              <a:spcAft>
                <a:spcPts val="0"/>
              </a:spcAft>
              <a:buSzPts val="3500"/>
              <a:buNone/>
              <a:defRPr/>
            </a:lvl4pPr>
            <a:lvl5pPr lvl="4">
              <a:spcBef>
                <a:spcPts val="0"/>
              </a:spcBef>
              <a:spcAft>
                <a:spcPts val="0"/>
              </a:spcAft>
              <a:buSzPts val="3500"/>
              <a:buNone/>
              <a:defRPr/>
            </a:lvl5pPr>
            <a:lvl6pPr lvl="5">
              <a:spcBef>
                <a:spcPts val="0"/>
              </a:spcBef>
              <a:spcAft>
                <a:spcPts val="0"/>
              </a:spcAft>
              <a:buSzPts val="3500"/>
              <a:buNone/>
              <a:defRPr/>
            </a:lvl6pPr>
            <a:lvl7pPr lvl="6">
              <a:spcBef>
                <a:spcPts val="0"/>
              </a:spcBef>
              <a:spcAft>
                <a:spcPts val="0"/>
              </a:spcAft>
              <a:buSzPts val="3500"/>
              <a:buNone/>
              <a:defRPr/>
            </a:lvl7pPr>
            <a:lvl8pPr lvl="7">
              <a:spcBef>
                <a:spcPts val="0"/>
              </a:spcBef>
              <a:spcAft>
                <a:spcPts val="0"/>
              </a:spcAft>
              <a:buSzPts val="3500"/>
              <a:buNone/>
              <a:defRPr/>
            </a:lvl8pPr>
            <a:lvl9pPr lvl="8">
              <a:spcBef>
                <a:spcPts val="0"/>
              </a:spcBef>
              <a:spcAft>
                <a:spcPts val="0"/>
              </a:spcAft>
              <a:buSzPts val="3500"/>
              <a:buNone/>
              <a:defRPr/>
            </a:lvl9pPr>
          </a:lstStyle>
          <a:p>
            <a:endParaRPr/>
          </a:p>
        </p:txBody>
      </p:sp>
      <p:sp>
        <p:nvSpPr>
          <p:cNvPr id="18" name="Google Shape;18;p4"/>
          <p:cNvSpPr txBox="1">
            <a:spLocks noGrp="1"/>
          </p:cNvSpPr>
          <p:nvPr>
            <p:ph type="body" idx="1"/>
          </p:nvPr>
        </p:nvSpPr>
        <p:spPr>
          <a:xfrm>
            <a:off x="264945" y="2253729"/>
            <a:ext cx="7242600" cy="6681000"/>
          </a:xfrm>
          <a:prstGeom prst="rect">
            <a:avLst/>
          </a:prstGeom>
        </p:spPr>
        <p:txBody>
          <a:bodyPr spcFirstLastPara="1" wrap="square" lIns="113100" tIns="113100" rIns="113100" bIns="113100" anchor="t" anchorCtr="0">
            <a:noAutofit/>
          </a:bodyPr>
          <a:lstStyle>
            <a:lvl1pPr marL="457200" lvl="0" indent="-368300">
              <a:spcBef>
                <a:spcPts val="0"/>
              </a:spcBef>
              <a:spcAft>
                <a:spcPts val="0"/>
              </a:spcAft>
              <a:buSzPts val="2200"/>
              <a:buChar char="●"/>
              <a:defRPr/>
            </a:lvl1pPr>
            <a:lvl2pPr marL="914400" lvl="1" indent="-336550">
              <a:spcBef>
                <a:spcPts val="2000"/>
              </a:spcBef>
              <a:spcAft>
                <a:spcPts val="0"/>
              </a:spcAft>
              <a:buSzPts val="1700"/>
              <a:buChar char="○"/>
              <a:defRPr/>
            </a:lvl2pPr>
            <a:lvl3pPr marL="1371600" lvl="2" indent="-336550">
              <a:spcBef>
                <a:spcPts val="2000"/>
              </a:spcBef>
              <a:spcAft>
                <a:spcPts val="0"/>
              </a:spcAft>
              <a:buSzPts val="1700"/>
              <a:buChar char="■"/>
              <a:defRPr/>
            </a:lvl3pPr>
            <a:lvl4pPr marL="1828800" lvl="3" indent="-336550">
              <a:spcBef>
                <a:spcPts val="2000"/>
              </a:spcBef>
              <a:spcAft>
                <a:spcPts val="0"/>
              </a:spcAft>
              <a:buSzPts val="1700"/>
              <a:buChar char="●"/>
              <a:defRPr/>
            </a:lvl4pPr>
            <a:lvl5pPr marL="2286000" lvl="4" indent="-336550">
              <a:spcBef>
                <a:spcPts val="2000"/>
              </a:spcBef>
              <a:spcAft>
                <a:spcPts val="0"/>
              </a:spcAft>
              <a:buSzPts val="1700"/>
              <a:buChar char="○"/>
              <a:defRPr/>
            </a:lvl5pPr>
            <a:lvl6pPr marL="2743200" lvl="5" indent="-336550">
              <a:spcBef>
                <a:spcPts val="2000"/>
              </a:spcBef>
              <a:spcAft>
                <a:spcPts val="0"/>
              </a:spcAft>
              <a:buSzPts val="1700"/>
              <a:buChar char="■"/>
              <a:defRPr/>
            </a:lvl6pPr>
            <a:lvl7pPr marL="3200400" lvl="6" indent="-336550">
              <a:spcBef>
                <a:spcPts val="2000"/>
              </a:spcBef>
              <a:spcAft>
                <a:spcPts val="0"/>
              </a:spcAft>
              <a:buSzPts val="1700"/>
              <a:buChar char="●"/>
              <a:defRPr/>
            </a:lvl7pPr>
            <a:lvl8pPr marL="3657600" lvl="7" indent="-336550">
              <a:spcBef>
                <a:spcPts val="2000"/>
              </a:spcBef>
              <a:spcAft>
                <a:spcPts val="0"/>
              </a:spcAft>
              <a:buSzPts val="1700"/>
              <a:buChar char="○"/>
              <a:defRPr/>
            </a:lvl8pPr>
            <a:lvl9pPr marL="4114800" lvl="8" indent="-336550">
              <a:spcBef>
                <a:spcPts val="2000"/>
              </a:spcBef>
              <a:spcAft>
                <a:spcPts val="2000"/>
              </a:spcAft>
              <a:buSzPts val="1700"/>
              <a:buChar char="■"/>
              <a:defRPr/>
            </a:lvl9pPr>
          </a:lstStyle>
          <a:p>
            <a:endParaRPr/>
          </a:p>
        </p:txBody>
      </p:sp>
      <p:sp>
        <p:nvSpPr>
          <p:cNvPr id="19" name="Google Shape;19;p4"/>
          <p:cNvSpPr txBox="1">
            <a:spLocks noGrp="1"/>
          </p:cNvSpPr>
          <p:nvPr>
            <p:ph type="sldNum" idx="12"/>
          </p:nvPr>
        </p:nvSpPr>
        <p:spPr>
          <a:xfrm>
            <a:off x="7201589" y="9119180"/>
            <a:ext cx="466500" cy="769800"/>
          </a:xfrm>
          <a:prstGeom prst="rect">
            <a:avLst/>
          </a:prstGeom>
        </p:spPr>
        <p:txBody>
          <a:bodyPr spcFirstLastPara="1" wrap="square" lIns="113100" tIns="113100" rIns="113100" bIns="11310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264945" y="870271"/>
            <a:ext cx="7242600" cy="1120200"/>
          </a:xfrm>
          <a:prstGeom prst="rect">
            <a:avLst/>
          </a:prstGeom>
        </p:spPr>
        <p:txBody>
          <a:bodyPr spcFirstLastPara="1" wrap="square" lIns="113100" tIns="113100" rIns="113100" bIns="113100" anchor="t" anchorCtr="0">
            <a:noAutofit/>
          </a:bodyPr>
          <a:lstStyle>
            <a:lvl1pPr lvl="0">
              <a:spcBef>
                <a:spcPts val="0"/>
              </a:spcBef>
              <a:spcAft>
                <a:spcPts val="0"/>
              </a:spcAft>
              <a:buSzPts val="3500"/>
              <a:buNone/>
              <a:defRPr/>
            </a:lvl1pPr>
            <a:lvl2pPr lvl="1">
              <a:spcBef>
                <a:spcPts val="0"/>
              </a:spcBef>
              <a:spcAft>
                <a:spcPts val="0"/>
              </a:spcAft>
              <a:buSzPts val="3500"/>
              <a:buNone/>
              <a:defRPr/>
            </a:lvl2pPr>
            <a:lvl3pPr lvl="2">
              <a:spcBef>
                <a:spcPts val="0"/>
              </a:spcBef>
              <a:spcAft>
                <a:spcPts val="0"/>
              </a:spcAft>
              <a:buSzPts val="3500"/>
              <a:buNone/>
              <a:defRPr/>
            </a:lvl3pPr>
            <a:lvl4pPr lvl="3">
              <a:spcBef>
                <a:spcPts val="0"/>
              </a:spcBef>
              <a:spcAft>
                <a:spcPts val="0"/>
              </a:spcAft>
              <a:buSzPts val="3500"/>
              <a:buNone/>
              <a:defRPr/>
            </a:lvl4pPr>
            <a:lvl5pPr lvl="4">
              <a:spcBef>
                <a:spcPts val="0"/>
              </a:spcBef>
              <a:spcAft>
                <a:spcPts val="0"/>
              </a:spcAft>
              <a:buSzPts val="3500"/>
              <a:buNone/>
              <a:defRPr/>
            </a:lvl5pPr>
            <a:lvl6pPr lvl="5">
              <a:spcBef>
                <a:spcPts val="0"/>
              </a:spcBef>
              <a:spcAft>
                <a:spcPts val="0"/>
              </a:spcAft>
              <a:buSzPts val="3500"/>
              <a:buNone/>
              <a:defRPr/>
            </a:lvl6pPr>
            <a:lvl7pPr lvl="6">
              <a:spcBef>
                <a:spcPts val="0"/>
              </a:spcBef>
              <a:spcAft>
                <a:spcPts val="0"/>
              </a:spcAft>
              <a:buSzPts val="3500"/>
              <a:buNone/>
              <a:defRPr/>
            </a:lvl7pPr>
            <a:lvl8pPr lvl="7">
              <a:spcBef>
                <a:spcPts val="0"/>
              </a:spcBef>
              <a:spcAft>
                <a:spcPts val="0"/>
              </a:spcAft>
              <a:buSzPts val="3500"/>
              <a:buNone/>
              <a:defRPr/>
            </a:lvl8pPr>
            <a:lvl9pPr lvl="8">
              <a:spcBef>
                <a:spcPts val="0"/>
              </a:spcBef>
              <a:spcAft>
                <a:spcPts val="0"/>
              </a:spcAft>
              <a:buSzPts val="3500"/>
              <a:buNone/>
              <a:defRPr/>
            </a:lvl9pPr>
          </a:lstStyle>
          <a:p>
            <a:endParaRPr/>
          </a:p>
        </p:txBody>
      </p:sp>
      <p:sp>
        <p:nvSpPr>
          <p:cNvPr id="22" name="Google Shape;22;p5"/>
          <p:cNvSpPr txBox="1">
            <a:spLocks noGrp="1"/>
          </p:cNvSpPr>
          <p:nvPr>
            <p:ph type="body" idx="1"/>
          </p:nvPr>
        </p:nvSpPr>
        <p:spPr>
          <a:xfrm>
            <a:off x="264945" y="2253729"/>
            <a:ext cx="3399900" cy="6681000"/>
          </a:xfrm>
          <a:prstGeom prst="rect">
            <a:avLst/>
          </a:prstGeom>
        </p:spPr>
        <p:txBody>
          <a:bodyPr spcFirstLastPara="1" wrap="square" lIns="113100" tIns="113100" rIns="113100" bIns="113100" anchor="t" anchorCtr="0">
            <a:noAutofit/>
          </a:bodyPr>
          <a:lstStyle>
            <a:lvl1pPr marL="457200" lvl="0" indent="-336550">
              <a:spcBef>
                <a:spcPts val="0"/>
              </a:spcBef>
              <a:spcAft>
                <a:spcPts val="0"/>
              </a:spcAft>
              <a:buSzPts val="1700"/>
              <a:buChar char="●"/>
              <a:defRPr sz="1700"/>
            </a:lvl1pPr>
            <a:lvl2pPr marL="914400" lvl="1" indent="-323850">
              <a:spcBef>
                <a:spcPts val="2000"/>
              </a:spcBef>
              <a:spcAft>
                <a:spcPts val="0"/>
              </a:spcAft>
              <a:buSzPts val="1500"/>
              <a:buChar char="○"/>
              <a:defRPr sz="1500"/>
            </a:lvl2pPr>
            <a:lvl3pPr marL="1371600" lvl="2" indent="-323850">
              <a:spcBef>
                <a:spcPts val="2000"/>
              </a:spcBef>
              <a:spcAft>
                <a:spcPts val="0"/>
              </a:spcAft>
              <a:buSzPts val="1500"/>
              <a:buChar char="■"/>
              <a:defRPr sz="1500"/>
            </a:lvl3pPr>
            <a:lvl4pPr marL="1828800" lvl="3" indent="-323850">
              <a:spcBef>
                <a:spcPts val="2000"/>
              </a:spcBef>
              <a:spcAft>
                <a:spcPts val="0"/>
              </a:spcAft>
              <a:buSzPts val="1500"/>
              <a:buChar char="●"/>
              <a:defRPr sz="1500"/>
            </a:lvl4pPr>
            <a:lvl5pPr marL="2286000" lvl="4" indent="-323850">
              <a:spcBef>
                <a:spcPts val="2000"/>
              </a:spcBef>
              <a:spcAft>
                <a:spcPts val="0"/>
              </a:spcAft>
              <a:buSzPts val="1500"/>
              <a:buChar char="○"/>
              <a:defRPr sz="1500"/>
            </a:lvl5pPr>
            <a:lvl6pPr marL="2743200" lvl="5" indent="-323850">
              <a:spcBef>
                <a:spcPts val="2000"/>
              </a:spcBef>
              <a:spcAft>
                <a:spcPts val="0"/>
              </a:spcAft>
              <a:buSzPts val="1500"/>
              <a:buChar char="■"/>
              <a:defRPr sz="1500"/>
            </a:lvl6pPr>
            <a:lvl7pPr marL="3200400" lvl="6" indent="-323850">
              <a:spcBef>
                <a:spcPts val="2000"/>
              </a:spcBef>
              <a:spcAft>
                <a:spcPts val="0"/>
              </a:spcAft>
              <a:buSzPts val="1500"/>
              <a:buChar char="●"/>
              <a:defRPr sz="1500"/>
            </a:lvl7pPr>
            <a:lvl8pPr marL="3657600" lvl="7" indent="-323850">
              <a:spcBef>
                <a:spcPts val="2000"/>
              </a:spcBef>
              <a:spcAft>
                <a:spcPts val="0"/>
              </a:spcAft>
              <a:buSzPts val="1500"/>
              <a:buChar char="○"/>
              <a:defRPr sz="1500"/>
            </a:lvl8pPr>
            <a:lvl9pPr marL="4114800" lvl="8" indent="-323850">
              <a:spcBef>
                <a:spcPts val="2000"/>
              </a:spcBef>
              <a:spcAft>
                <a:spcPts val="2000"/>
              </a:spcAft>
              <a:buSzPts val="1500"/>
              <a:buChar char="■"/>
              <a:defRPr sz="1500"/>
            </a:lvl9pPr>
          </a:lstStyle>
          <a:p>
            <a:endParaRPr/>
          </a:p>
        </p:txBody>
      </p:sp>
      <p:sp>
        <p:nvSpPr>
          <p:cNvPr id="23" name="Google Shape;23;p5"/>
          <p:cNvSpPr txBox="1">
            <a:spLocks noGrp="1"/>
          </p:cNvSpPr>
          <p:nvPr>
            <p:ph type="body" idx="2"/>
          </p:nvPr>
        </p:nvSpPr>
        <p:spPr>
          <a:xfrm>
            <a:off x="4107540" y="2253729"/>
            <a:ext cx="3399900" cy="6681000"/>
          </a:xfrm>
          <a:prstGeom prst="rect">
            <a:avLst/>
          </a:prstGeom>
        </p:spPr>
        <p:txBody>
          <a:bodyPr spcFirstLastPara="1" wrap="square" lIns="113100" tIns="113100" rIns="113100" bIns="113100" anchor="t" anchorCtr="0">
            <a:noAutofit/>
          </a:bodyPr>
          <a:lstStyle>
            <a:lvl1pPr marL="457200" lvl="0" indent="-336550">
              <a:spcBef>
                <a:spcPts val="0"/>
              </a:spcBef>
              <a:spcAft>
                <a:spcPts val="0"/>
              </a:spcAft>
              <a:buSzPts val="1700"/>
              <a:buChar char="●"/>
              <a:defRPr sz="1700"/>
            </a:lvl1pPr>
            <a:lvl2pPr marL="914400" lvl="1" indent="-323850">
              <a:spcBef>
                <a:spcPts val="2000"/>
              </a:spcBef>
              <a:spcAft>
                <a:spcPts val="0"/>
              </a:spcAft>
              <a:buSzPts val="1500"/>
              <a:buChar char="○"/>
              <a:defRPr sz="1500"/>
            </a:lvl2pPr>
            <a:lvl3pPr marL="1371600" lvl="2" indent="-323850">
              <a:spcBef>
                <a:spcPts val="2000"/>
              </a:spcBef>
              <a:spcAft>
                <a:spcPts val="0"/>
              </a:spcAft>
              <a:buSzPts val="1500"/>
              <a:buChar char="■"/>
              <a:defRPr sz="1500"/>
            </a:lvl3pPr>
            <a:lvl4pPr marL="1828800" lvl="3" indent="-323850">
              <a:spcBef>
                <a:spcPts val="2000"/>
              </a:spcBef>
              <a:spcAft>
                <a:spcPts val="0"/>
              </a:spcAft>
              <a:buSzPts val="1500"/>
              <a:buChar char="●"/>
              <a:defRPr sz="1500"/>
            </a:lvl4pPr>
            <a:lvl5pPr marL="2286000" lvl="4" indent="-323850">
              <a:spcBef>
                <a:spcPts val="2000"/>
              </a:spcBef>
              <a:spcAft>
                <a:spcPts val="0"/>
              </a:spcAft>
              <a:buSzPts val="1500"/>
              <a:buChar char="○"/>
              <a:defRPr sz="1500"/>
            </a:lvl5pPr>
            <a:lvl6pPr marL="2743200" lvl="5" indent="-323850">
              <a:spcBef>
                <a:spcPts val="2000"/>
              </a:spcBef>
              <a:spcAft>
                <a:spcPts val="0"/>
              </a:spcAft>
              <a:buSzPts val="1500"/>
              <a:buChar char="■"/>
              <a:defRPr sz="1500"/>
            </a:lvl6pPr>
            <a:lvl7pPr marL="3200400" lvl="6" indent="-323850">
              <a:spcBef>
                <a:spcPts val="2000"/>
              </a:spcBef>
              <a:spcAft>
                <a:spcPts val="0"/>
              </a:spcAft>
              <a:buSzPts val="1500"/>
              <a:buChar char="●"/>
              <a:defRPr sz="1500"/>
            </a:lvl7pPr>
            <a:lvl8pPr marL="3657600" lvl="7" indent="-323850">
              <a:spcBef>
                <a:spcPts val="2000"/>
              </a:spcBef>
              <a:spcAft>
                <a:spcPts val="0"/>
              </a:spcAft>
              <a:buSzPts val="1500"/>
              <a:buChar char="○"/>
              <a:defRPr sz="1500"/>
            </a:lvl8pPr>
            <a:lvl9pPr marL="4114800" lvl="8" indent="-323850">
              <a:spcBef>
                <a:spcPts val="2000"/>
              </a:spcBef>
              <a:spcAft>
                <a:spcPts val="2000"/>
              </a:spcAft>
              <a:buSzPts val="1500"/>
              <a:buChar char="■"/>
              <a:defRPr sz="1500"/>
            </a:lvl9pPr>
          </a:lstStyle>
          <a:p>
            <a:endParaRPr/>
          </a:p>
        </p:txBody>
      </p:sp>
      <p:sp>
        <p:nvSpPr>
          <p:cNvPr id="24" name="Google Shape;24;p5"/>
          <p:cNvSpPr txBox="1">
            <a:spLocks noGrp="1"/>
          </p:cNvSpPr>
          <p:nvPr>
            <p:ph type="sldNum" idx="12"/>
          </p:nvPr>
        </p:nvSpPr>
        <p:spPr>
          <a:xfrm>
            <a:off x="7201589" y="9119180"/>
            <a:ext cx="466500" cy="769800"/>
          </a:xfrm>
          <a:prstGeom prst="rect">
            <a:avLst/>
          </a:prstGeom>
        </p:spPr>
        <p:txBody>
          <a:bodyPr spcFirstLastPara="1" wrap="square" lIns="113100" tIns="113100" rIns="113100" bIns="11310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264945" y="870271"/>
            <a:ext cx="7242600" cy="1120200"/>
          </a:xfrm>
          <a:prstGeom prst="rect">
            <a:avLst/>
          </a:prstGeom>
        </p:spPr>
        <p:txBody>
          <a:bodyPr spcFirstLastPara="1" wrap="square" lIns="113100" tIns="113100" rIns="113100" bIns="113100" anchor="t" anchorCtr="0">
            <a:noAutofit/>
          </a:bodyPr>
          <a:lstStyle>
            <a:lvl1pPr lvl="0">
              <a:spcBef>
                <a:spcPts val="0"/>
              </a:spcBef>
              <a:spcAft>
                <a:spcPts val="0"/>
              </a:spcAft>
              <a:buSzPts val="3500"/>
              <a:buNone/>
              <a:defRPr/>
            </a:lvl1pPr>
            <a:lvl2pPr lvl="1">
              <a:spcBef>
                <a:spcPts val="0"/>
              </a:spcBef>
              <a:spcAft>
                <a:spcPts val="0"/>
              </a:spcAft>
              <a:buSzPts val="3500"/>
              <a:buNone/>
              <a:defRPr/>
            </a:lvl2pPr>
            <a:lvl3pPr lvl="2">
              <a:spcBef>
                <a:spcPts val="0"/>
              </a:spcBef>
              <a:spcAft>
                <a:spcPts val="0"/>
              </a:spcAft>
              <a:buSzPts val="3500"/>
              <a:buNone/>
              <a:defRPr/>
            </a:lvl3pPr>
            <a:lvl4pPr lvl="3">
              <a:spcBef>
                <a:spcPts val="0"/>
              </a:spcBef>
              <a:spcAft>
                <a:spcPts val="0"/>
              </a:spcAft>
              <a:buSzPts val="3500"/>
              <a:buNone/>
              <a:defRPr/>
            </a:lvl4pPr>
            <a:lvl5pPr lvl="4">
              <a:spcBef>
                <a:spcPts val="0"/>
              </a:spcBef>
              <a:spcAft>
                <a:spcPts val="0"/>
              </a:spcAft>
              <a:buSzPts val="3500"/>
              <a:buNone/>
              <a:defRPr/>
            </a:lvl5pPr>
            <a:lvl6pPr lvl="5">
              <a:spcBef>
                <a:spcPts val="0"/>
              </a:spcBef>
              <a:spcAft>
                <a:spcPts val="0"/>
              </a:spcAft>
              <a:buSzPts val="3500"/>
              <a:buNone/>
              <a:defRPr/>
            </a:lvl6pPr>
            <a:lvl7pPr lvl="6">
              <a:spcBef>
                <a:spcPts val="0"/>
              </a:spcBef>
              <a:spcAft>
                <a:spcPts val="0"/>
              </a:spcAft>
              <a:buSzPts val="3500"/>
              <a:buNone/>
              <a:defRPr/>
            </a:lvl7pPr>
            <a:lvl8pPr lvl="7">
              <a:spcBef>
                <a:spcPts val="0"/>
              </a:spcBef>
              <a:spcAft>
                <a:spcPts val="0"/>
              </a:spcAft>
              <a:buSzPts val="3500"/>
              <a:buNone/>
              <a:defRPr/>
            </a:lvl8pPr>
            <a:lvl9pPr lvl="8">
              <a:spcBef>
                <a:spcPts val="0"/>
              </a:spcBef>
              <a:spcAft>
                <a:spcPts val="0"/>
              </a:spcAft>
              <a:buSzPts val="3500"/>
              <a:buNone/>
              <a:defRPr/>
            </a:lvl9pPr>
          </a:lstStyle>
          <a:p>
            <a:endParaRPr/>
          </a:p>
        </p:txBody>
      </p:sp>
      <p:sp>
        <p:nvSpPr>
          <p:cNvPr id="27" name="Google Shape;27;p6"/>
          <p:cNvSpPr txBox="1">
            <a:spLocks noGrp="1"/>
          </p:cNvSpPr>
          <p:nvPr>
            <p:ph type="sldNum" idx="12"/>
          </p:nvPr>
        </p:nvSpPr>
        <p:spPr>
          <a:xfrm>
            <a:off x="7201589" y="9119180"/>
            <a:ext cx="466500" cy="769800"/>
          </a:xfrm>
          <a:prstGeom prst="rect">
            <a:avLst/>
          </a:prstGeom>
        </p:spPr>
        <p:txBody>
          <a:bodyPr spcFirstLastPara="1" wrap="square" lIns="113100" tIns="113100" rIns="113100" bIns="11310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264945" y="1086507"/>
            <a:ext cx="2386800" cy="1477500"/>
          </a:xfrm>
          <a:prstGeom prst="rect">
            <a:avLst/>
          </a:prstGeom>
        </p:spPr>
        <p:txBody>
          <a:bodyPr spcFirstLastPara="1" wrap="square" lIns="113100" tIns="113100" rIns="113100" bIns="113100" anchor="b" anchorCtr="0">
            <a:no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a:endParaRPr/>
          </a:p>
        </p:txBody>
      </p:sp>
      <p:sp>
        <p:nvSpPr>
          <p:cNvPr id="30" name="Google Shape;30;p7"/>
          <p:cNvSpPr txBox="1">
            <a:spLocks noGrp="1"/>
          </p:cNvSpPr>
          <p:nvPr>
            <p:ph type="body" idx="1"/>
          </p:nvPr>
        </p:nvSpPr>
        <p:spPr>
          <a:xfrm>
            <a:off x="264945" y="2717440"/>
            <a:ext cx="2386800" cy="6217500"/>
          </a:xfrm>
          <a:prstGeom prst="rect">
            <a:avLst/>
          </a:prstGeom>
        </p:spPr>
        <p:txBody>
          <a:bodyPr spcFirstLastPara="1" wrap="square" lIns="113100" tIns="113100" rIns="113100" bIns="113100" anchor="t" anchorCtr="0">
            <a:noAutofit/>
          </a:bodyPr>
          <a:lstStyle>
            <a:lvl1pPr marL="457200" lvl="0" indent="-323850">
              <a:spcBef>
                <a:spcPts val="0"/>
              </a:spcBef>
              <a:spcAft>
                <a:spcPts val="0"/>
              </a:spcAft>
              <a:buSzPts val="1500"/>
              <a:buChar char="●"/>
              <a:defRPr sz="1500"/>
            </a:lvl1pPr>
            <a:lvl2pPr marL="914400" lvl="1" indent="-323850">
              <a:spcBef>
                <a:spcPts val="2000"/>
              </a:spcBef>
              <a:spcAft>
                <a:spcPts val="0"/>
              </a:spcAft>
              <a:buSzPts val="1500"/>
              <a:buChar char="○"/>
              <a:defRPr sz="1500"/>
            </a:lvl2pPr>
            <a:lvl3pPr marL="1371600" lvl="2" indent="-323850">
              <a:spcBef>
                <a:spcPts val="2000"/>
              </a:spcBef>
              <a:spcAft>
                <a:spcPts val="0"/>
              </a:spcAft>
              <a:buSzPts val="1500"/>
              <a:buChar char="■"/>
              <a:defRPr sz="1500"/>
            </a:lvl3pPr>
            <a:lvl4pPr marL="1828800" lvl="3" indent="-323850">
              <a:spcBef>
                <a:spcPts val="2000"/>
              </a:spcBef>
              <a:spcAft>
                <a:spcPts val="0"/>
              </a:spcAft>
              <a:buSzPts val="1500"/>
              <a:buChar char="●"/>
              <a:defRPr sz="1500"/>
            </a:lvl4pPr>
            <a:lvl5pPr marL="2286000" lvl="4" indent="-323850">
              <a:spcBef>
                <a:spcPts val="2000"/>
              </a:spcBef>
              <a:spcAft>
                <a:spcPts val="0"/>
              </a:spcAft>
              <a:buSzPts val="1500"/>
              <a:buChar char="○"/>
              <a:defRPr sz="1500"/>
            </a:lvl5pPr>
            <a:lvl6pPr marL="2743200" lvl="5" indent="-323850">
              <a:spcBef>
                <a:spcPts val="2000"/>
              </a:spcBef>
              <a:spcAft>
                <a:spcPts val="0"/>
              </a:spcAft>
              <a:buSzPts val="1500"/>
              <a:buChar char="■"/>
              <a:defRPr sz="1500"/>
            </a:lvl6pPr>
            <a:lvl7pPr marL="3200400" lvl="6" indent="-323850">
              <a:spcBef>
                <a:spcPts val="2000"/>
              </a:spcBef>
              <a:spcAft>
                <a:spcPts val="0"/>
              </a:spcAft>
              <a:buSzPts val="1500"/>
              <a:buChar char="●"/>
              <a:defRPr sz="1500"/>
            </a:lvl7pPr>
            <a:lvl8pPr marL="3657600" lvl="7" indent="-323850">
              <a:spcBef>
                <a:spcPts val="2000"/>
              </a:spcBef>
              <a:spcAft>
                <a:spcPts val="0"/>
              </a:spcAft>
              <a:buSzPts val="1500"/>
              <a:buChar char="○"/>
              <a:defRPr sz="1500"/>
            </a:lvl8pPr>
            <a:lvl9pPr marL="4114800" lvl="8" indent="-323850">
              <a:spcBef>
                <a:spcPts val="2000"/>
              </a:spcBef>
              <a:spcAft>
                <a:spcPts val="2000"/>
              </a:spcAft>
              <a:buSzPts val="1500"/>
              <a:buChar char="■"/>
              <a:defRPr sz="1500"/>
            </a:lvl9pPr>
          </a:lstStyle>
          <a:p>
            <a:endParaRPr/>
          </a:p>
        </p:txBody>
      </p:sp>
      <p:sp>
        <p:nvSpPr>
          <p:cNvPr id="31" name="Google Shape;31;p7"/>
          <p:cNvSpPr txBox="1">
            <a:spLocks noGrp="1"/>
          </p:cNvSpPr>
          <p:nvPr>
            <p:ph type="sldNum" idx="12"/>
          </p:nvPr>
        </p:nvSpPr>
        <p:spPr>
          <a:xfrm>
            <a:off x="7201589" y="9119180"/>
            <a:ext cx="466500" cy="769800"/>
          </a:xfrm>
          <a:prstGeom prst="rect">
            <a:avLst/>
          </a:prstGeom>
        </p:spPr>
        <p:txBody>
          <a:bodyPr spcFirstLastPara="1" wrap="square" lIns="113100" tIns="113100" rIns="113100" bIns="11310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16713" y="880293"/>
            <a:ext cx="5412600" cy="8000100"/>
          </a:xfrm>
          <a:prstGeom prst="rect">
            <a:avLst/>
          </a:prstGeom>
        </p:spPr>
        <p:txBody>
          <a:bodyPr spcFirstLastPara="1" wrap="square" lIns="113100" tIns="113100" rIns="113100" bIns="113100" anchor="ctr" anchorCtr="0">
            <a:noAutofit/>
          </a:bodyPr>
          <a:lstStyle>
            <a:lvl1pPr lvl="0">
              <a:spcBef>
                <a:spcPts val="0"/>
              </a:spcBef>
              <a:spcAft>
                <a:spcPts val="0"/>
              </a:spcAft>
              <a:buSzPts val="5900"/>
              <a:buNone/>
              <a:defRPr sz="5900"/>
            </a:lvl1pPr>
            <a:lvl2pPr lvl="1">
              <a:spcBef>
                <a:spcPts val="0"/>
              </a:spcBef>
              <a:spcAft>
                <a:spcPts val="0"/>
              </a:spcAft>
              <a:buSzPts val="5900"/>
              <a:buNone/>
              <a:defRPr sz="5900"/>
            </a:lvl2pPr>
            <a:lvl3pPr lvl="2">
              <a:spcBef>
                <a:spcPts val="0"/>
              </a:spcBef>
              <a:spcAft>
                <a:spcPts val="0"/>
              </a:spcAft>
              <a:buSzPts val="5900"/>
              <a:buNone/>
              <a:defRPr sz="5900"/>
            </a:lvl3pPr>
            <a:lvl4pPr lvl="3">
              <a:spcBef>
                <a:spcPts val="0"/>
              </a:spcBef>
              <a:spcAft>
                <a:spcPts val="0"/>
              </a:spcAft>
              <a:buSzPts val="5900"/>
              <a:buNone/>
              <a:defRPr sz="5900"/>
            </a:lvl4pPr>
            <a:lvl5pPr lvl="4">
              <a:spcBef>
                <a:spcPts val="0"/>
              </a:spcBef>
              <a:spcAft>
                <a:spcPts val="0"/>
              </a:spcAft>
              <a:buSzPts val="5900"/>
              <a:buNone/>
              <a:defRPr sz="5900"/>
            </a:lvl5pPr>
            <a:lvl6pPr lvl="5">
              <a:spcBef>
                <a:spcPts val="0"/>
              </a:spcBef>
              <a:spcAft>
                <a:spcPts val="0"/>
              </a:spcAft>
              <a:buSzPts val="5900"/>
              <a:buNone/>
              <a:defRPr sz="5900"/>
            </a:lvl6pPr>
            <a:lvl7pPr lvl="6">
              <a:spcBef>
                <a:spcPts val="0"/>
              </a:spcBef>
              <a:spcAft>
                <a:spcPts val="0"/>
              </a:spcAft>
              <a:buSzPts val="5900"/>
              <a:buNone/>
              <a:defRPr sz="5900"/>
            </a:lvl7pPr>
            <a:lvl8pPr lvl="7">
              <a:spcBef>
                <a:spcPts val="0"/>
              </a:spcBef>
              <a:spcAft>
                <a:spcPts val="0"/>
              </a:spcAft>
              <a:buSzPts val="5900"/>
              <a:buNone/>
              <a:defRPr sz="5900"/>
            </a:lvl8pPr>
            <a:lvl9pPr lvl="8">
              <a:spcBef>
                <a:spcPts val="0"/>
              </a:spcBef>
              <a:spcAft>
                <a:spcPts val="0"/>
              </a:spcAft>
              <a:buSzPts val="5900"/>
              <a:buNone/>
              <a:defRPr sz="5900"/>
            </a:lvl9pPr>
          </a:lstStyle>
          <a:p>
            <a:endParaRPr/>
          </a:p>
        </p:txBody>
      </p:sp>
      <p:sp>
        <p:nvSpPr>
          <p:cNvPr id="34" name="Google Shape;34;p8"/>
          <p:cNvSpPr txBox="1">
            <a:spLocks noGrp="1"/>
          </p:cNvSpPr>
          <p:nvPr>
            <p:ph type="sldNum" idx="12"/>
          </p:nvPr>
        </p:nvSpPr>
        <p:spPr>
          <a:xfrm>
            <a:off x="7201589" y="9119180"/>
            <a:ext cx="466500" cy="769800"/>
          </a:xfrm>
          <a:prstGeom prst="rect">
            <a:avLst/>
          </a:prstGeom>
        </p:spPr>
        <p:txBody>
          <a:bodyPr spcFirstLastPara="1" wrap="square" lIns="113100" tIns="113100" rIns="113100" bIns="11310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3886200" y="-244"/>
            <a:ext cx="3886200" cy="10058400"/>
          </a:xfrm>
          <a:prstGeom prst="rect">
            <a:avLst/>
          </a:prstGeom>
          <a:solidFill>
            <a:schemeClr val="lt2"/>
          </a:solidFill>
          <a:ln>
            <a:noFill/>
          </a:ln>
        </p:spPr>
        <p:txBody>
          <a:bodyPr spcFirstLastPara="1" wrap="square" lIns="113100" tIns="113100" rIns="113100" bIns="113100"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25675" y="2411542"/>
            <a:ext cx="3438300" cy="2898600"/>
          </a:xfrm>
          <a:prstGeom prst="rect">
            <a:avLst/>
          </a:prstGeom>
        </p:spPr>
        <p:txBody>
          <a:bodyPr spcFirstLastPara="1" wrap="square" lIns="113100" tIns="113100" rIns="113100" bIns="113100"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38" name="Google Shape;38;p9"/>
          <p:cNvSpPr txBox="1">
            <a:spLocks noGrp="1"/>
          </p:cNvSpPr>
          <p:nvPr>
            <p:ph type="subTitle" idx="1"/>
          </p:nvPr>
        </p:nvSpPr>
        <p:spPr>
          <a:xfrm>
            <a:off x="225675" y="5481569"/>
            <a:ext cx="3438300" cy="2415300"/>
          </a:xfrm>
          <a:prstGeom prst="rect">
            <a:avLst/>
          </a:prstGeom>
        </p:spPr>
        <p:txBody>
          <a:bodyPr spcFirstLastPara="1" wrap="square" lIns="113100" tIns="113100" rIns="113100" bIns="113100" anchor="t" anchorCtr="0">
            <a:noAutofit/>
          </a:bodyPr>
          <a:lstStyle>
            <a:lvl1pPr lvl="0" algn="ctr">
              <a:lnSpc>
                <a:spcPct val="100000"/>
              </a:lnSpc>
              <a:spcBef>
                <a:spcPts val="0"/>
              </a:spcBef>
              <a:spcAft>
                <a:spcPts val="0"/>
              </a:spcAft>
              <a:buSzPts val="2600"/>
              <a:buNone/>
              <a:defRPr sz="2600"/>
            </a:lvl1pPr>
            <a:lvl2pPr lvl="1" algn="ctr">
              <a:lnSpc>
                <a:spcPct val="100000"/>
              </a:lnSpc>
              <a:spcBef>
                <a:spcPts val="0"/>
              </a:spcBef>
              <a:spcAft>
                <a:spcPts val="0"/>
              </a:spcAft>
              <a:buSzPts val="2600"/>
              <a:buNone/>
              <a:defRPr sz="2600"/>
            </a:lvl2pPr>
            <a:lvl3pPr lvl="2" algn="ctr">
              <a:lnSpc>
                <a:spcPct val="100000"/>
              </a:lnSpc>
              <a:spcBef>
                <a:spcPts val="0"/>
              </a:spcBef>
              <a:spcAft>
                <a:spcPts val="0"/>
              </a:spcAft>
              <a:buSzPts val="2600"/>
              <a:buNone/>
              <a:defRPr sz="2600"/>
            </a:lvl3pPr>
            <a:lvl4pPr lvl="3" algn="ctr">
              <a:lnSpc>
                <a:spcPct val="100000"/>
              </a:lnSpc>
              <a:spcBef>
                <a:spcPts val="0"/>
              </a:spcBef>
              <a:spcAft>
                <a:spcPts val="0"/>
              </a:spcAft>
              <a:buSzPts val="2600"/>
              <a:buNone/>
              <a:defRPr sz="2600"/>
            </a:lvl4pPr>
            <a:lvl5pPr lvl="4" algn="ctr">
              <a:lnSpc>
                <a:spcPct val="100000"/>
              </a:lnSpc>
              <a:spcBef>
                <a:spcPts val="0"/>
              </a:spcBef>
              <a:spcAft>
                <a:spcPts val="0"/>
              </a:spcAft>
              <a:buSzPts val="2600"/>
              <a:buNone/>
              <a:defRPr sz="2600"/>
            </a:lvl5pPr>
            <a:lvl6pPr lvl="5" algn="ctr">
              <a:lnSpc>
                <a:spcPct val="100000"/>
              </a:lnSpc>
              <a:spcBef>
                <a:spcPts val="0"/>
              </a:spcBef>
              <a:spcAft>
                <a:spcPts val="0"/>
              </a:spcAft>
              <a:buSzPts val="2600"/>
              <a:buNone/>
              <a:defRPr sz="2600"/>
            </a:lvl6pPr>
            <a:lvl7pPr lvl="6" algn="ctr">
              <a:lnSpc>
                <a:spcPct val="100000"/>
              </a:lnSpc>
              <a:spcBef>
                <a:spcPts val="0"/>
              </a:spcBef>
              <a:spcAft>
                <a:spcPts val="0"/>
              </a:spcAft>
              <a:buSzPts val="2600"/>
              <a:buNone/>
              <a:defRPr sz="2600"/>
            </a:lvl7pPr>
            <a:lvl8pPr lvl="7" algn="ctr">
              <a:lnSpc>
                <a:spcPct val="100000"/>
              </a:lnSpc>
              <a:spcBef>
                <a:spcPts val="0"/>
              </a:spcBef>
              <a:spcAft>
                <a:spcPts val="0"/>
              </a:spcAft>
              <a:buSzPts val="2600"/>
              <a:buNone/>
              <a:defRPr sz="2600"/>
            </a:lvl8pPr>
            <a:lvl9pPr lvl="8" algn="ctr">
              <a:lnSpc>
                <a:spcPct val="100000"/>
              </a:lnSpc>
              <a:spcBef>
                <a:spcPts val="0"/>
              </a:spcBef>
              <a:spcAft>
                <a:spcPts val="0"/>
              </a:spcAft>
              <a:buSzPts val="2600"/>
              <a:buNone/>
              <a:defRPr sz="2600"/>
            </a:lvl9pPr>
          </a:lstStyle>
          <a:p>
            <a:endParaRPr/>
          </a:p>
        </p:txBody>
      </p:sp>
      <p:sp>
        <p:nvSpPr>
          <p:cNvPr id="39" name="Google Shape;39;p9"/>
          <p:cNvSpPr txBox="1">
            <a:spLocks noGrp="1"/>
          </p:cNvSpPr>
          <p:nvPr>
            <p:ph type="body" idx="2"/>
          </p:nvPr>
        </p:nvSpPr>
        <p:spPr>
          <a:xfrm>
            <a:off x="4198575" y="1415969"/>
            <a:ext cx="3261600" cy="7225800"/>
          </a:xfrm>
          <a:prstGeom prst="rect">
            <a:avLst/>
          </a:prstGeom>
        </p:spPr>
        <p:txBody>
          <a:bodyPr spcFirstLastPara="1" wrap="square" lIns="113100" tIns="113100" rIns="113100" bIns="113100" anchor="ctr" anchorCtr="0">
            <a:noAutofit/>
          </a:bodyPr>
          <a:lstStyle>
            <a:lvl1pPr marL="457200" lvl="0" indent="-368300">
              <a:spcBef>
                <a:spcPts val="0"/>
              </a:spcBef>
              <a:spcAft>
                <a:spcPts val="0"/>
              </a:spcAft>
              <a:buSzPts val="2200"/>
              <a:buChar char="●"/>
              <a:defRPr/>
            </a:lvl1pPr>
            <a:lvl2pPr marL="914400" lvl="1" indent="-336550">
              <a:spcBef>
                <a:spcPts val="2000"/>
              </a:spcBef>
              <a:spcAft>
                <a:spcPts val="0"/>
              </a:spcAft>
              <a:buSzPts val="1700"/>
              <a:buChar char="○"/>
              <a:defRPr/>
            </a:lvl2pPr>
            <a:lvl3pPr marL="1371600" lvl="2" indent="-336550">
              <a:spcBef>
                <a:spcPts val="2000"/>
              </a:spcBef>
              <a:spcAft>
                <a:spcPts val="0"/>
              </a:spcAft>
              <a:buSzPts val="1700"/>
              <a:buChar char="■"/>
              <a:defRPr/>
            </a:lvl3pPr>
            <a:lvl4pPr marL="1828800" lvl="3" indent="-336550">
              <a:spcBef>
                <a:spcPts val="2000"/>
              </a:spcBef>
              <a:spcAft>
                <a:spcPts val="0"/>
              </a:spcAft>
              <a:buSzPts val="1700"/>
              <a:buChar char="●"/>
              <a:defRPr/>
            </a:lvl4pPr>
            <a:lvl5pPr marL="2286000" lvl="4" indent="-336550">
              <a:spcBef>
                <a:spcPts val="2000"/>
              </a:spcBef>
              <a:spcAft>
                <a:spcPts val="0"/>
              </a:spcAft>
              <a:buSzPts val="1700"/>
              <a:buChar char="○"/>
              <a:defRPr/>
            </a:lvl5pPr>
            <a:lvl6pPr marL="2743200" lvl="5" indent="-336550">
              <a:spcBef>
                <a:spcPts val="2000"/>
              </a:spcBef>
              <a:spcAft>
                <a:spcPts val="0"/>
              </a:spcAft>
              <a:buSzPts val="1700"/>
              <a:buChar char="■"/>
              <a:defRPr/>
            </a:lvl6pPr>
            <a:lvl7pPr marL="3200400" lvl="6" indent="-336550">
              <a:spcBef>
                <a:spcPts val="2000"/>
              </a:spcBef>
              <a:spcAft>
                <a:spcPts val="0"/>
              </a:spcAft>
              <a:buSzPts val="1700"/>
              <a:buChar char="●"/>
              <a:defRPr/>
            </a:lvl7pPr>
            <a:lvl8pPr marL="3657600" lvl="7" indent="-336550">
              <a:spcBef>
                <a:spcPts val="2000"/>
              </a:spcBef>
              <a:spcAft>
                <a:spcPts val="0"/>
              </a:spcAft>
              <a:buSzPts val="1700"/>
              <a:buChar char="○"/>
              <a:defRPr/>
            </a:lvl8pPr>
            <a:lvl9pPr marL="4114800" lvl="8" indent="-336550">
              <a:spcBef>
                <a:spcPts val="2000"/>
              </a:spcBef>
              <a:spcAft>
                <a:spcPts val="2000"/>
              </a:spcAft>
              <a:buSzPts val="1700"/>
              <a:buChar char="■"/>
              <a:defRPr/>
            </a:lvl9pPr>
          </a:lstStyle>
          <a:p>
            <a:endParaRPr/>
          </a:p>
        </p:txBody>
      </p:sp>
      <p:sp>
        <p:nvSpPr>
          <p:cNvPr id="40" name="Google Shape;40;p9"/>
          <p:cNvSpPr txBox="1">
            <a:spLocks noGrp="1"/>
          </p:cNvSpPr>
          <p:nvPr>
            <p:ph type="sldNum" idx="12"/>
          </p:nvPr>
        </p:nvSpPr>
        <p:spPr>
          <a:xfrm>
            <a:off x="7201589" y="9119180"/>
            <a:ext cx="466500" cy="769800"/>
          </a:xfrm>
          <a:prstGeom prst="rect">
            <a:avLst/>
          </a:prstGeom>
        </p:spPr>
        <p:txBody>
          <a:bodyPr spcFirstLastPara="1" wrap="square" lIns="113100" tIns="113100" rIns="113100" bIns="11310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264945" y="8273124"/>
            <a:ext cx="5099100" cy="1183200"/>
          </a:xfrm>
          <a:prstGeom prst="rect">
            <a:avLst/>
          </a:prstGeom>
        </p:spPr>
        <p:txBody>
          <a:bodyPr spcFirstLastPara="1" wrap="square" lIns="113100" tIns="113100" rIns="113100" bIns="113100" anchor="ctr" anchorCtr="0">
            <a:noAutofit/>
          </a:bodyPr>
          <a:lstStyle>
            <a:lvl1pPr marL="457200" lvl="0" indent="-228600">
              <a:lnSpc>
                <a:spcPct val="100000"/>
              </a:lnSpc>
              <a:spcBef>
                <a:spcPts val="0"/>
              </a:spcBef>
              <a:spcAft>
                <a:spcPts val="0"/>
              </a:spcAft>
              <a:buSzPts val="2200"/>
              <a:buNone/>
              <a:defRPr/>
            </a:lvl1pPr>
          </a:lstStyle>
          <a:p>
            <a:endParaRPr/>
          </a:p>
        </p:txBody>
      </p:sp>
      <p:sp>
        <p:nvSpPr>
          <p:cNvPr id="43" name="Google Shape;43;p10"/>
          <p:cNvSpPr txBox="1">
            <a:spLocks noGrp="1"/>
          </p:cNvSpPr>
          <p:nvPr>
            <p:ph type="sldNum" idx="12"/>
          </p:nvPr>
        </p:nvSpPr>
        <p:spPr>
          <a:xfrm>
            <a:off x="7201589" y="9119180"/>
            <a:ext cx="466500" cy="769800"/>
          </a:xfrm>
          <a:prstGeom prst="rect">
            <a:avLst/>
          </a:prstGeom>
        </p:spPr>
        <p:txBody>
          <a:bodyPr spcFirstLastPara="1" wrap="square" lIns="113100" tIns="113100" rIns="113100" bIns="11310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264945" y="870271"/>
            <a:ext cx="7242600" cy="1120200"/>
          </a:xfrm>
          <a:prstGeom prst="rect">
            <a:avLst/>
          </a:prstGeom>
          <a:noFill/>
          <a:ln>
            <a:noFill/>
          </a:ln>
        </p:spPr>
        <p:txBody>
          <a:bodyPr spcFirstLastPara="1" wrap="square" lIns="113100" tIns="113100" rIns="113100" bIns="113100" anchor="t" anchorCtr="0">
            <a:noAutofit/>
          </a:bodyPr>
          <a:lstStyle>
            <a:lvl1pPr lvl="0">
              <a:spcBef>
                <a:spcPts val="0"/>
              </a:spcBef>
              <a:spcAft>
                <a:spcPts val="0"/>
              </a:spcAft>
              <a:buClr>
                <a:schemeClr val="dk1"/>
              </a:buClr>
              <a:buSzPts val="3500"/>
              <a:buNone/>
              <a:defRPr sz="3500">
                <a:solidFill>
                  <a:schemeClr val="dk1"/>
                </a:solidFill>
              </a:defRPr>
            </a:lvl1pPr>
            <a:lvl2pPr lvl="1">
              <a:spcBef>
                <a:spcPts val="0"/>
              </a:spcBef>
              <a:spcAft>
                <a:spcPts val="0"/>
              </a:spcAft>
              <a:buClr>
                <a:schemeClr val="dk1"/>
              </a:buClr>
              <a:buSzPts val="3500"/>
              <a:buNone/>
              <a:defRPr sz="3500">
                <a:solidFill>
                  <a:schemeClr val="dk1"/>
                </a:solidFill>
              </a:defRPr>
            </a:lvl2pPr>
            <a:lvl3pPr lvl="2">
              <a:spcBef>
                <a:spcPts val="0"/>
              </a:spcBef>
              <a:spcAft>
                <a:spcPts val="0"/>
              </a:spcAft>
              <a:buClr>
                <a:schemeClr val="dk1"/>
              </a:buClr>
              <a:buSzPts val="3500"/>
              <a:buNone/>
              <a:defRPr sz="3500">
                <a:solidFill>
                  <a:schemeClr val="dk1"/>
                </a:solidFill>
              </a:defRPr>
            </a:lvl3pPr>
            <a:lvl4pPr lvl="3">
              <a:spcBef>
                <a:spcPts val="0"/>
              </a:spcBef>
              <a:spcAft>
                <a:spcPts val="0"/>
              </a:spcAft>
              <a:buClr>
                <a:schemeClr val="dk1"/>
              </a:buClr>
              <a:buSzPts val="3500"/>
              <a:buNone/>
              <a:defRPr sz="3500">
                <a:solidFill>
                  <a:schemeClr val="dk1"/>
                </a:solidFill>
              </a:defRPr>
            </a:lvl4pPr>
            <a:lvl5pPr lvl="4">
              <a:spcBef>
                <a:spcPts val="0"/>
              </a:spcBef>
              <a:spcAft>
                <a:spcPts val="0"/>
              </a:spcAft>
              <a:buClr>
                <a:schemeClr val="dk1"/>
              </a:buClr>
              <a:buSzPts val="3500"/>
              <a:buNone/>
              <a:defRPr sz="3500">
                <a:solidFill>
                  <a:schemeClr val="dk1"/>
                </a:solidFill>
              </a:defRPr>
            </a:lvl5pPr>
            <a:lvl6pPr lvl="5">
              <a:spcBef>
                <a:spcPts val="0"/>
              </a:spcBef>
              <a:spcAft>
                <a:spcPts val="0"/>
              </a:spcAft>
              <a:buClr>
                <a:schemeClr val="dk1"/>
              </a:buClr>
              <a:buSzPts val="3500"/>
              <a:buNone/>
              <a:defRPr sz="3500">
                <a:solidFill>
                  <a:schemeClr val="dk1"/>
                </a:solidFill>
              </a:defRPr>
            </a:lvl6pPr>
            <a:lvl7pPr lvl="6">
              <a:spcBef>
                <a:spcPts val="0"/>
              </a:spcBef>
              <a:spcAft>
                <a:spcPts val="0"/>
              </a:spcAft>
              <a:buClr>
                <a:schemeClr val="dk1"/>
              </a:buClr>
              <a:buSzPts val="3500"/>
              <a:buNone/>
              <a:defRPr sz="3500">
                <a:solidFill>
                  <a:schemeClr val="dk1"/>
                </a:solidFill>
              </a:defRPr>
            </a:lvl7pPr>
            <a:lvl8pPr lvl="7">
              <a:spcBef>
                <a:spcPts val="0"/>
              </a:spcBef>
              <a:spcAft>
                <a:spcPts val="0"/>
              </a:spcAft>
              <a:buClr>
                <a:schemeClr val="dk1"/>
              </a:buClr>
              <a:buSzPts val="3500"/>
              <a:buNone/>
              <a:defRPr sz="3500">
                <a:solidFill>
                  <a:schemeClr val="dk1"/>
                </a:solidFill>
              </a:defRPr>
            </a:lvl8pPr>
            <a:lvl9pPr lvl="8">
              <a:spcBef>
                <a:spcPts val="0"/>
              </a:spcBef>
              <a:spcAft>
                <a:spcPts val="0"/>
              </a:spcAft>
              <a:buClr>
                <a:schemeClr val="dk1"/>
              </a:buClr>
              <a:buSzPts val="3500"/>
              <a:buNone/>
              <a:defRPr sz="3500">
                <a:solidFill>
                  <a:schemeClr val="dk1"/>
                </a:solidFill>
              </a:defRPr>
            </a:lvl9pPr>
          </a:lstStyle>
          <a:p>
            <a:endParaRPr/>
          </a:p>
        </p:txBody>
      </p:sp>
      <p:sp>
        <p:nvSpPr>
          <p:cNvPr id="7" name="Google Shape;7;p1"/>
          <p:cNvSpPr txBox="1">
            <a:spLocks noGrp="1"/>
          </p:cNvSpPr>
          <p:nvPr>
            <p:ph type="body" idx="1"/>
          </p:nvPr>
        </p:nvSpPr>
        <p:spPr>
          <a:xfrm>
            <a:off x="264945" y="2253729"/>
            <a:ext cx="7242600" cy="6681000"/>
          </a:xfrm>
          <a:prstGeom prst="rect">
            <a:avLst/>
          </a:prstGeom>
          <a:noFill/>
          <a:ln>
            <a:noFill/>
          </a:ln>
        </p:spPr>
        <p:txBody>
          <a:bodyPr spcFirstLastPara="1" wrap="square" lIns="113100" tIns="113100" rIns="113100" bIns="113100" anchor="t" anchorCtr="0">
            <a:noAutofit/>
          </a:bodyPr>
          <a:lstStyle>
            <a:lvl1pPr marL="457200" lvl="0" indent="-368300">
              <a:lnSpc>
                <a:spcPct val="115000"/>
              </a:lnSpc>
              <a:spcBef>
                <a:spcPts val="0"/>
              </a:spcBef>
              <a:spcAft>
                <a:spcPts val="0"/>
              </a:spcAft>
              <a:buClr>
                <a:schemeClr val="dk2"/>
              </a:buClr>
              <a:buSzPts val="2200"/>
              <a:buChar char="●"/>
              <a:defRPr sz="2200">
                <a:solidFill>
                  <a:schemeClr val="dk2"/>
                </a:solidFill>
              </a:defRPr>
            </a:lvl1pPr>
            <a:lvl2pPr marL="914400" lvl="1" indent="-336550">
              <a:lnSpc>
                <a:spcPct val="115000"/>
              </a:lnSpc>
              <a:spcBef>
                <a:spcPts val="2000"/>
              </a:spcBef>
              <a:spcAft>
                <a:spcPts val="0"/>
              </a:spcAft>
              <a:buClr>
                <a:schemeClr val="dk2"/>
              </a:buClr>
              <a:buSzPts val="1700"/>
              <a:buChar char="○"/>
              <a:defRPr sz="1700">
                <a:solidFill>
                  <a:schemeClr val="dk2"/>
                </a:solidFill>
              </a:defRPr>
            </a:lvl2pPr>
            <a:lvl3pPr marL="1371600" lvl="2" indent="-336550">
              <a:lnSpc>
                <a:spcPct val="115000"/>
              </a:lnSpc>
              <a:spcBef>
                <a:spcPts val="2000"/>
              </a:spcBef>
              <a:spcAft>
                <a:spcPts val="0"/>
              </a:spcAft>
              <a:buClr>
                <a:schemeClr val="dk2"/>
              </a:buClr>
              <a:buSzPts val="1700"/>
              <a:buChar char="■"/>
              <a:defRPr sz="1700">
                <a:solidFill>
                  <a:schemeClr val="dk2"/>
                </a:solidFill>
              </a:defRPr>
            </a:lvl3pPr>
            <a:lvl4pPr marL="1828800" lvl="3" indent="-336550">
              <a:lnSpc>
                <a:spcPct val="115000"/>
              </a:lnSpc>
              <a:spcBef>
                <a:spcPts val="2000"/>
              </a:spcBef>
              <a:spcAft>
                <a:spcPts val="0"/>
              </a:spcAft>
              <a:buClr>
                <a:schemeClr val="dk2"/>
              </a:buClr>
              <a:buSzPts val="1700"/>
              <a:buChar char="●"/>
              <a:defRPr sz="1700">
                <a:solidFill>
                  <a:schemeClr val="dk2"/>
                </a:solidFill>
              </a:defRPr>
            </a:lvl4pPr>
            <a:lvl5pPr marL="2286000" lvl="4" indent="-336550">
              <a:lnSpc>
                <a:spcPct val="115000"/>
              </a:lnSpc>
              <a:spcBef>
                <a:spcPts val="2000"/>
              </a:spcBef>
              <a:spcAft>
                <a:spcPts val="0"/>
              </a:spcAft>
              <a:buClr>
                <a:schemeClr val="dk2"/>
              </a:buClr>
              <a:buSzPts val="1700"/>
              <a:buChar char="○"/>
              <a:defRPr sz="1700">
                <a:solidFill>
                  <a:schemeClr val="dk2"/>
                </a:solidFill>
              </a:defRPr>
            </a:lvl5pPr>
            <a:lvl6pPr marL="2743200" lvl="5" indent="-336550">
              <a:lnSpc>
                <a:spcPct val="115000"/>
              </a:lnSpc>
              <a:spcBef>
                <a:spcPts val="2000"/>
              </a:spcBef>
              <a:spcAft>
                <a:spcPts val="0"/>
              </a:spcAft>
              <a:buClr>
                <a:schemeClr val="dk2"/>
              </a:buClr>
              <a:buSzPts val="1700"/>
              <a:buChar char="■"/>
              <a:defRPr sz="1700">
                <a:solidFill>
                  <a:schemeClr val="dk2"/>
                </a:solidFill>
              </a:defRPr>
            </a:lvl6pPr>
            <a:lvl7pPr marL="3200400" lvl="6" indent="-336550">
              <a:lnSpc>
                <a:spcPct val="115000"/>
              </a:lnSpc>
              <a:spcBef>
                <a:spcPts val="2000"/>
              </a:spcBef>
              <a:spcAft>
                <a:spcPts val="0"/>
              </a:spcAft>
              <a:buClr>
                <a:schemeClr val="dk2"/>
              </a:buClr>
              <a:buSzPts val="1700"/>
              <a:buChar char="●"/>
              <a:defRPr sz="1700">
                <a:solidFill>
                  <a:schemeClr val="dk2"/>
                </a:solidFill>
              </a:defRPr>
            </a:lvl7pPr>
            <a:lvl8pPr marL="3657600" lvl="7" indent="-336550">
              <a:lnSpc>
                <a:spcPct val="115000"/>
              </a:lnSpc>
              <a:spcBef>
                <a:spcPts val="2000"/>
              </a:spcBef>
              <a:spcAft>
                <a:spcPts val="0"/>
              </a:spcAft>
              <a:buClr>
                <a:schemeClr val="dk2"/>
              </a:buClr>
              <a:buSzPts val="1700"/>
              <a:buChar char="○"/>
              <a:defRPr sz="1700">
                <a:solidFill>
                  <a:schemeClr val="dk2"/>
                </a:solidFill>
              </a:defRPr>
            </a:lvl8pPr>
            <a:lvl9pPr marL="4114800" lvl="8" indent="-336550">
              <a:lnSpc>
                <a:spcPct val="115000"/>
              </a:lnSpc>
              <a:spcBef>
                <a:spcPts val="2000"/>
              </a:spcBef>
              <a:spcAft>
                <a:spcPts val="2000"/>
              </a:spcAft>
              <a:buClr>
                <a:schemeClr val="dk2"/>
              </a:buClr>
              <a:buSzPts val="1700"/>
              <a:buChar char="■"/>
              <a:defRPr sz="1700">
                <a:solidFill>
                  <a:schemeClr val="dk2"/>
                </a:solidFill>
              </a:defRPr>
            </a:lvl9pPr>
          </a:lstStyle>
          <a:p>
            <a:endParaRPr/>
          </a:p>
        </p:txBody>
      </p:sp>
      <p:sp>
        <p:nvSpPr>
          <p:cNvPr id="8" name="Google Shape;8;p1"/>
          <p:cNvSpPr txBox="1">
            <a:spLocks noGrp="1"/>
          </p:cNvSpPr>
          <p:nvPr>
            <p:ph type="sldNum" idx="12"/>
          </p:nvPr>
        </p:nvSpPr>
        <p:spPr>
          <a:xfrm>
            <a:off x="7201589" y="9119180"/>
            <a:ext cx="466500" cy="769800"/>
          </a:xfrm>
          <a:prstGeom prst="rect">
            <a:avLst/>
          </a:prstGeom>
          <a:noFill/>
          <a:ln>
            <a:noFill/>
          </a:ln>
        </p:spPr>
        <p:txBody>
          <a:bodyPr spcFirstLastPara="1" wrap="square" lIns="113100" tIns="113100" rIns="113100" bIns="113100" anchor="ctr" anchorCtr="0">
            <a:noAutofit/>
          </a:bodyPr>
          <a:lstStyle>
            <a:lvl1pPr lvl="0" algn="r">
              <a:buNone/>
              <a:defRPr sz="1200">
                <a:solidFill>
                  <a:schemeClr val="dk2"/>
                </a:solidFill>
              </a:defRPr>
            </a:lvl1pPr>
            <a:lvl2pPr lvl="1" algn="r">
              <a:buNone/>
              <a:defRPr sz="1200">
                <a:solidFill>
                  <a:schemeClr val="dk2"/>
                </a:solidFill>
              </a:defRPr>
            </a:lvl2pPr>
            <a:lvl3pPr lvl="2" algn="r">
              <a:buNone/>
              <a:defRPr sz="1200">
                <a:solidFill>
                  <a:schemeClr val="dk2"/>
                </a:solidFill>
              </a:defRPr>
            </a:lvl3pPr>
            <a:lvl4pPr lvl="3" algn="r">
              <a:buNone/>
              <a:defRPr sz="1200">
                <a:solidFill>
                  <a:schemeClr val="dk2"/>
                </a:solidFill>
              </a:defRPr>
            </a:lvl4pPr>
            <a:lvl5pPr lvl="4" algn="r">
              <a:buNone/>
              <a:defRPr sz="1200">
                <a:solidFill>
                  <a:schemeClr val="dk2"/>
                </a:solidFill>
              </a:defRPr>
            </a:lvl5pPr>
            <a:lvl6pPr lvl="5" algn="r">
              <a:buNone/>
              <a:defRPr sz="1200">
                <a:solidFill>
                  <a:schemeClr val="dk2"/>
                </a:solidFill>
              </a:defRPr>
            </a:lvl6pPr>
            <a:lvl7pPr lvl="6" algn="r">
              <a:buNone/>
              <a:defRPr sz="1200">
                <a:solidFill>
                  <a:schemeClr val="dk2"/>
                </a:solidFill>
              </a:defRPr>
            </a:lvl7pPr>
            <a:lvl8pPr lvl="7" algn="r">
              <a:buNone/>
              <a:defRPr sz="1200">
                <a:solidFill>
                  <a:schemeClr val="dk2"/>
                </a:solidFill>
              </a:defRPr>
            </a:lvl8pPr>
            <a:lvl9pPr lvl="8" algn="r">
              <a:buNone/>
              <a:defRPr sz="1200">
                <a:solidFill>
                  <a:schemeClr val="dk2"/>
                </a:solidFill>
              </a:defRPr>
            </a:lvl9pPr>
          </a:lstStyle>
          <a:p>
            <a:pPr marL="0" lvl="0" indent="0" algn="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4.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5" name="Google Shape;55;p13"/>
          <p:cNvSpPr txBox="1"/>
          <p:nvPr/>
        </p:nvSpPr>
        <p:spPr>
          <a:xfrm>
            <a:off x="1300941" y="337450"/>
            <a:ext cx="2016900" cy="9348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dirty="0">
                <a:solidFill>
                  <a:schemeClr val="dk1"/>
                </a:solidFill>
                <a:latin typeface="Comic Sans MS"/>
                <a:ea typeface="Comic Sans MS"/>
                <a:cs typeface="Comic Sans MS"/>
                <a:sym typeface="Comic Sans MS"/>
              </a:rPr>
              <a:t>Fire Class Y1&amp;2</a:t>
            </a:r>
            <a:endParaRPr dirty="0">
              <a:solidFill>
                <a:schemeClr val="dk1"/>
              </a:solidFill>
              <a:latin typeface="Comic Sans MS"/>
              <a:ea typeface="Comic Sans MS"/>
              <a:cs typeface="Comic Sans MS"/>
              <a:sym typeface="Comic Sans MS"/>
            </a:endParaRPr>
          </a:p>
          <a:p>
            <a:pPr marL="0" lvl="0" indent="0" algn="l" rtl="0">
              <a:lnSpc>
                <a:spcPct val="115000"/>
              </a:lnSpc>
              <a:spcBef>
                <a:spcPts val="0"/>
              </a:spcBef>
              <a:spcAft>
                <a:spcPts val="0"/>
              </a:spcAft>
              <a:buNone/>
            </a:pPr>
            <a:r>
              <a:rPr lang="en-GB">
                <a:solidFill>
                  <a:schemeClr val="dk1"/>
                </a:solidFill>
                <a:latin typeface="Comic Sans MS"/>
                <a:ea typeface="Comic Sans MS"/>
                <a:cs typeface="Comic Sans MS"/>
                <a:sym typeface="Comic Sans MS"/>
              </a:rPr>
              <a:t>Autumn Term 1 </a:t>
            </a:r>
            <a:r>
              <a:rPr lang="en-GB" dirty="0">
                <a:solidFill>
                  <a:schemeClr val="dk1"/>
                </a:solidFill>
                <a:latin typeface="Comic Sans MS"/>
                <a:ea typeface="Comic Sans MS"/>
                <a:cs typeface="Comic Sans MS"/>
                <a:sym typeface="Comic Sans MS"/>
              </a:rPr>
              <a:t>2025/26</a:t>
            </a:r>
            <a:endParaRPr dirty="0">
              <a:latin typeface="Comic Sans MS"/>
              <a:ea typeface="Comic Sans MS"/>
              <a:cs typeface="Comic Sans MS"/>
              <a:sym typeface="Comic Sans MS"/>
            </a:endParaRPr>
          </a:p>
        </p:txBody>
      </p:sp>
      <p:sp>
        <p:nvSpPr>
          <p:cNvPr id="57" name="Google Shape;57;p13"/>
          <p:cNvSpPr/>
          <p:nvPr/>
        </p:nvSpPr>
        <p:spPr>
          <a:xfrm>
            <a:off x="298625" y="5723334"/>
            <a:ext cx="4263900" cy="1668066"/>
          </a:xfrm>
          <a:prstGeom prst="roundRect">
            <a:avLst>
              <a:gd name="adj" fmla="val 16667"/>
            </a:avLst>
          </a:prstGeom>
          <a:noFill/>
          <a:ln w="19050" cap="flat" cmpd="sng">
            <a:solidFill>
              <a:srgbClr val="0070C0"/>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endParaRPr dirty="0">
              <a:latin typeface="Comic Sans MS"/>
              <a:ea typeface="Comic Sans MS"/>
              <a:cs typeface="Comic Sans MS"/>
              <a:sym typeface="Comic Sans MS"/>
            </a:endParaRPr>
          </a:p>
        </p:txBody>
      </p:sp>
      <p:sp>
        <p:nvSpPr>
          <p:cNvPr id="58" name="Google Shape;58;p13"/>
          <p:cNvSpPr/>
          <p:nvPr/>
        </p:nvSpPr>
        <p:spPr>
          <a:xfrm>
            <a:off x="298625" y="1484849"/>
            <a:ext cx="4263900" cy="4132179"/>
          </a:xfrm>
          <a:prstGeom prst="roundRect">
            <a:avLst>
              <a:gd name="adj" fmla="val 16667"/>
            </a:avLst>
          </a:prstGeom>
          <a:noFill/>
          <a:ln w="19050" cap="flat" cmpd="sng">
            <a:solidFill>
              <a:srgbClr val="FFFF00"/>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GB" dirty="0">
                <a:latin typeface="Comic Sans MS"/>
                <a:ea typeface="Comic Sans MS"/>
                <a:cs typeface="Comic Sans MS"/>
                <a:sym typeface="Comic Sans MS"/>
              </a:rPr>
              <a:t>Topic Overview</a:t>
            </a:r>
          </a:p>
          <a:p>
            <a:pPr marL="0" lvl="0" indent="0" algn="l" rtl="0">
              <a:spcBef>
                <a:spcPts val="0"/>
              </a:spcBef>
              <a:spcAft>
                <a:spcPts val="0"/>
              </a:spcAft>
              <a:buNone/>
            </a:pPr>
            <a:endParaRPr lang="en-GB" dirty="0">
              <a:latin typeface="Comic Sans MS"/>
              <a:ea typeface="Comic Sans MS"/>
              <a:cs typeface="Comic Sans MS"/>
              <a:sym typeface="Comic Sans MS"/>
            </a:endParaRPr>
          </a:p>
          <a:p>
            <a:pPr marL="0" lvl="0" indent="0" algn="l" rtl="0">
              <a:spcBef>
                <a:spcPts val="0"/>
              </a:spcBef>
              <a:spcAft>
                <a:spcPts val="0"/>
              </a:spcAft>
              <a:buNone/>
            </a:pPr>
            <a:r>
              <a:rPr lang="en-GB" sz="1200" dirty="0">
                <a:latin typeface="Comic Sans MS"/>
                <a:ea typeface="Comic Sans MS"/>
                <a:cs typeface="Comic Sans MS"/>
                <a:sym typeface="Comic Sans MS"/>
              </a:rPr>
              <a:t>We will be learning about Flintham village and changes that have occurred over time within the village, exploring jobs in Flintham in the past and how the village and buildings have changed or been adapted. In science we will be learning about ourselves, naming body parts and linking it to our senses. We will also be talking about human offspring and human lifecycles. We will find out the basic needs of humans and animals. We will also create our own self-portrait and explore data handling in computing. Within our English units, we will be creating our own descriptive sentences linked to a short film called Bubbles and will read Beware of the Bears, the alternative version of Goldilocks and the Three Bears. We will also read and write some autumn poetry focusing on adjectives.</a:t>
            </a:r>
          </a:p>
        </p:txBody>
      </p:sp>
      <p:sp>
        <p:nvSpPr>
          <p:cNvPr id="59" name="Google Shape;59;p13"/>
          <p:cNvSpPr/>
          <p:nvPr/>
        </p:nvSpPr>
        <p:spPr>
          <a:xfrm>
            <a:off x="298625" y="7559672"/>
            <a:ext cx="4263900" cy="2359027"/>
          </a:xfrm>
          <a:prstGeom prst="roundRect">
            <a:avLst>
              <a:gd name="adj" fmla="val 16667"/>
            </a:avLst>
          </a:prstGeom>
          <a:noFill/>
          <a:ln w="19050" cap="flat" cmpd="sng">
            <a:solidFill>
              <a:schemeClr val="accent1"/>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GB" dirty="0">
                <a:latin typeface="Comic Sans MS"/>
                <a:ea typeface="Comic Sans MS"/>
                <a:cs typeface="Comic Sans MS"/>
                <a:sym typeface="Comic Sans MS"/>
              </a:rPr>
              <a:t>How you can help?</a:t>
            </a:r>
          </a:p>
          <a:p>
            <a:pPr marL="285750" lvl="0" indent="-285750" algn="l" rtl="0">
              <a:spcBef>
                <a:spcPts val="0"/>
              </a:spcBef>
              <a:spcAft>
                <a:spcPts val="0"/>
              </a:spcAft>
              <a:buFont typeface="Arial" panose="020B0604020202020204" pitchFamily="34" charset="0"/>
              <a:buChar char="•"/>
            </a:pPr>
            <a:r>
              <a:rPr lang="en-GB" sz="1200" dirty="0">
                <a:latin typeface="Comic Sans MS"/>
                <a:ea typeface="Comic Sans MS"/>
                <a:cs typeface="Comic Sans MS"/>
                <a:sym typeface="Comic Sans MS"/>
              </a:rPr>
              <a:t>Listen to your child read at least 4 times per week and log on boom reader</a:t>
            </a:r>
          </a:p>
          <a:p>
            <a:pPr marL="285750" lvl="0" indent="-285750" algn="l" rtl="0">
              <a:spcBef>
                <a:spcPts val="0"/>
              </a:spcBef>
              <a:spcAft>
                <a:spcPts val="0"/>
              </a:spcAft>
              <a:buFont typeface="Arial" panose="020B0604020202020204" pitchFamily="34" charset="0"/>
              <a:buChar char="•"/>
            </a:pPr>
            <a:r>
              <a:rPr lang="en-GB" sz="1200" dirty="0">
                <a:latin typeface="Comic Sans MS"/>
                <a:ea typeface="Comic Sans MS"/>
                <a:cs typeface="Comic Sans MS"/>
                <a:sym typeface="Comic Sans MS"/>
              </a:rPr>
              <a:t>Read to your child to help them develop a love of reading</a:t>
            </a:r>
          </a:p>
          <a:p>
            <a:pPr marL="285750" lvl="0" indent="-285750" algn="l" rtl="0">
              <a:spcBef>
                <a:spcPts val="0"/>
              </a:spcBef>
              <a:spcAft>
                <a:spcPts val="0"/>
              </a:spcAft>
              <a:buFont typeface="Arial" panose="020B0604020202020204" pitchFamily="34" charset="0"/>
              <a:buChar char="•"/>
            </a:pPr>
            <a:r>
              <a:rPr lang="en-GB" sz="1200" dirty="0">
                <a:latin typeface="Comic Sans MS"/>
                <a:ea typeface="Comic Sans MS"/>
                <a:cs typeface="Comic Sans MS"/>
                <a:sym typeface="Comic Sans MS"/>
              </a:rPr>
              <a:t>Help your child access and practise the Spelling Shed games and assignments</a:t>
            </a:r>
          </a:p>
          <a:p>
            <a:pPr marL="285750" lvl="0" indent="-285750" algn="l" rtl="0">
              <a:spcBef>
                <a:spcPts val="0"/>
              </a:spcBef>
              <a:spcAft>
                <a:spcPts val="0"/>
              </a:spcAft>
              <a:buFont typeface="Arial" panose="020B0604020202020204" pitchFamily="34" charset="0"/>
              <a:buChar char="•"/>
            </a:pPr>
            <a:r>
              <a:rPr lang="en-GB" sz="1200" dirty="0">
                <a:latin typeface="Comic Sans MS"/>
                <a:ea typeface="Comic Sans MS"/>
                <a:cs typeface="Comic Sans MS"/>
                <a:sym typeface="Comic Sans MS"/>
              </a:rPr>
              <a:t>Look through the history and science knowledge organiser we have sent home with your child and help them recall the key knowledge from it, focusing also on the key vocabulary</a:t>
            </a:r>
          </a:p>
          <a:p>
            <a:pPr marL="285750" lvl="0" indent="-285750" algn="l" rtl="0">
              <a:spcBef>
                <a:spcPts val="0"/>
              </a:spcBef>
              <a:spcAft>
                <a:spcPts val="0"/>
              </a:spcAft>
              <a:buFont typeface="Arial" panose="020B0604020202020204" pitchFamily="34" charset="0"/>
              <a:buChar char="•"/>
            </a:pPr>
            <a:endParaRPr dirty="0">
              <a:latin typeface="Comic Sans MS"/>
              <a:ea typeface="Comic Sans MS"/>
              <a:cs typeface="Comic Sans MS"/>
              <a:sym typeface="Comic Sans MS"/>
            </a:endParaRPr>
          </a:p>
        </p:txBody>
      </p:sp>
      <p:sp>
        <p:nvSpPr>
          <p:cNvPr id="60" name="Google Shape;60;p13"/>
          <p:cNvSpPr/>
          <p:nvPr/>
        </p:nvSpPr>
        <p:spPr>
          <a:xfrm>
            <a:off x="2893525" y="333400"/>
            <a:ext cx="4650900" cy="942900"/>
          </a:xfrm>
          <a:prstGeom prst="roundRect">
            <a:avLst>
              <a:gd name="adj" fmla="val 16667"/>
            </a:avLst>
          </a:prstGeom>
          <a:noFill/>
          <a:ln w="19050" cap="flat" cmpd="sng">
            <a:solidFill>
              <a:srgbClr val="FF0000"/>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sz="2200" dirty="0" err="1">
                <a:latin typeface="Comic Sans MS"/>
                <a:ea typeface="Comic Sans MS"/>
                <a:cs typeface="Comic Sans MS"/>
                <a:sym typeface="Comic Sans MS"/>
              </a:rPr>
              <a:t>Flintham</a:t>
            </a:r>
            <a:r>
              <a:rPr lang="en-GB" sz="2200" dirty="0">
                <a:latin typeface="Comic Sans MS"/>
                <a:ea typeface="Comic Sans MS"/>
                <a:cs typeface="Comic Sans MS"/>
                <a:sym typeface="Comic Sans MS"/>
              </a:rPr>
              <a:t> in the Past</a:t>
            </a:r>
            <a:endParaRPr sz="2200" dirty="0">
              <a:latin typeface="Comic Sans MS"/>
              <a:ea typeface="Comic Sans MS"/>
              <a:cs typeface="Comic Sans MS"/>
              <a:sym typeface="Comic Sans MS"/>
            </a:endParaRPr>
          </a:p>
          <a:p>
            <a:pPr marL="0" lvl="0" indent="0" algn="ctr" rtl="0">
              <a:spcBef>
                <a:spcPts val="0"/>
              </a:spcBef>
              <a:spcAft>
                <a:spcPts val="0"/>
              </a:spcAft>
              <a:buNone/>
            </a:pPr>
            <a:r>
              <a:rPr lang="en-GB" dirty="0">
                <a:latin typeface="Comic Sans MS"/>
                <a:ea typeface="Comic Sans MS"/>
                <a:cs typeface="Comic Sans MS"/>
                <a:sym typeface="Comic Sans MS"/>
              </a:rPr>
              <a:t>Finding out about life in </a:t>
            </a:r>
            <a:r>
              <a:rPr lang="en-GB" dirty="0" err="1">
                <a:latin typeface="Comic Sans MS"/>
                <a:ea typeface="Comic Sans MS"/>
                <a:cs typeface="Comic Sans MS"/>
                <a:sym typeface="Comic Sans MS"/>
              </a:rPr>
              <a:t>Flintham</a:t>
            </a:r>
            <a:r>
              <a:rPr lang="en-GB" dirty="0">
                <a:latin typeface="Comic Sans MS"/>
                <a:ea typeface="Comic Sans MS"/>
                <a:cs typeface="Comic Sans MS"/>
                <a:sym typeface="Comic Sans MS"/>
              </a:rPr>
              <a:t> in the Past</a:t>
            </a:r>
            <a:endParaRPr dirty="0">
              <a:latin typeface="Comic Sans MS"/>
              <a:ea typeface="Comic Sans MS"/>
              <a:cs typeface="Comic Sans MS"/>
              <a:sym typeface="Comic Sans MS"/>
            </a:endParaRPr>
          </a:p>
        </p:txBody>
      </p:sp>
      <p:sp>
        <p:nvSpPr>
          <p:cNvPr id="61" name="Google Shape;61;p13"/>
          <p:cNvSpPr/>
          <p:nvPr/>
        </p:nvSpPr>
        <p:spPr>
          <a:xfrm>
            <a:off x="4859425" y="1484850"/>
            <a:ext cx="2685000" cy="3544350"/>
          </a:xfrm>
          <a:prstGeom prst="roundRect">
            <a:avLst>
              <a:gd name="adj" fmla="val 16667"/>
            </a:avLst>
          </a:prstGeom>
          <a:noFill/>
          <a:ln w="19050" cap="flat" cmpd="sng">
            <a:solidFill>
              <a:srgbClr val="6AA84F"/>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GB" dirty="0">
                <a:latin typeface="Comic Sans MS"/>
                <a:ea typeface="Comic Sans MS"/>
                <a:cs typeface="Comic Sans MS"/>
                <a:sym typeface="Comic Sans MS"/>
              </a:rPr>
              <a:t>Topic Information</a:t>
            </a:r>
          </a:p>
          <a:p>
            <a:pPr marL="0" lvl="0" indent="0" algn="l" rtl="0">
              <a:spcBef>
                <a:spcPts val="0"/>
              </a:spcBef>
              <a:spcAft>
                <a:spcPts val="0"/>
              </a:spcAft>
              <a:buNone/>
            </a:pPr>
            <a:endParaRPr sz="1200" dirty="0">
              <a:solidFill>
                <a:schemeClr val="dk1"/>
              </a:solidFill>
            </a:endParaRPr>
          </a:p>
          <a:p>
            <a:pPr marL="0" lvl="0" indent="0" algn="l" rtl="0">
              <a:spcBef>
                <a:spcPts val="0"/>
              </a:spcBef>
              <a:spcAft>
                <a:spcPts val="0"/>
              </a:spcAft>
              <a:buClr>
                <a:schemeClr val="dk1"/>
              </a:buClr>
              <a:buSzPts val="1100"/>
              <a:buFont typeface="Arial"/>
              <a:buNone/>
            </a:pPr>
            <a:r>
              <a:rPr lang="en-GB" sz="1000" dirty="0">
                <a:solidFill>
                  <a:schemeClr val="dk1"/>
                </a:solidFill>
              </a:rPr>
              <a:t>English – Writing descriptive sentences linked to a short film, alternative versions of traditional takes, letter from Goldilocks’ point of view and autumn poetry.</a:t>
            </a:r>
          </a:p>
          <a:p>
            <a:pPr marL="0" lvl="0" indent="0" algn="l" rtl="0">
              <a:spcBef>
                <a:spcPts val="0"/>
              </a:spcBef>
              <a:spcAft>
                <a:spcPts val="0"/>
              </a:spcAft>
              <a:buClr>
                <a:schemeClr val="dk1"/>
              </a:buClr>
              <a:buSzPts val="1100"/>
              <a:buFont typeface="Arial"/>
              <a:buNone/>
            </a:pPr>
            <a:r>
              <a:rPr lang="en-GB" sz="1000" dirty="0">
                <a:solidFill>
                  <a:schemeClr val="dk1"/>
                </a:solidFill>
              </a:rPr>
              <a:t>Maths – Place value, calculations</a:t>
            </a:r>
          </a:p>
          <a:p>
            <a:pPr marL="0" lvl="0" indent="0" algn="l" rtl="0">
              <a:spcBef>
                <a:spcPts val="0"/>
              </a:spcBef>
              <a:spcAft>
                <a:spcPts val="0"/>
              </a:spcAft>
              <a:buClr>
                <a:schemeClr val="dk1"/>
              </a:buClr>
              <a:buSzPts val="1100"/>
              <a:buFont typeface="Arial"/>
              <a:buNone/>
            </a:pPr>
            <a:r>
              <a:rPr lang="en-GB" sz="1000" dirty="0">
                <a:solidFill>
                  <a:schemeClr val="dk1"/>
                </a:solidFill>
              </a:rPr>
              <a:t>Science – Ourselves (Humans)</a:t>
            </a:r>
          </a:p>
          <a:p>
            <a:pPr marL="0" lvl="0" indent="0" algn="l" rtl="0">
              <a:spcBef>
                <a:spcPts val="0"/>
              </a:spcBef>
              <a:spcAft>
                <a:spcPts val="0"/>
              </a:spcAft>
              <a:buClr>
                <a:schemeClr val="dk1"/>
              </a:buClr>
              <a:buSzPts val="1100"/>
              <a:buFont typeface="Arial"/>
              <a:buNone/>
            </a:pPr>
            <a:r>
              <a:rPr lang="en-GB" sz="1000" dirty="0">
                <a:solidFill>
                  <a:schemeClr val="dk1"/>
                </a:solidFill>
              </a:rPr>
              <a:t>History – </a:t>
            </a:r>
            <a:r>
              <a:rPr lang="en-GB" sz="1000" dirty="0" err="1">
                <a:solidFill>
                  <a:schemeClr val="dk1"/>
                </a:solidFill>
              </a:rPr>
              <a:t>Flintham</a:t>
            </a:r>
            <a:r>
              <a:rPr lang="en-GB" sz="1000" dirty="0">
                <a:solidFill>
                  <a:schemeClr val="dk1"/>
                </a:solidFill>
              </a:rPr>
              <a:t> in the Past</a:t>
            </a:r>
          </a:p>
          <a:p>
            <a:pPr marL="0" lvl="0" indent="0" algn="l" rtl="0">
              <a:spcBef>
                <a:spcPts val="0"/>
              </a:spcBef>
              <a:spcAft>
                <a:spcPts val="0"/>
              </a:spcAft>
              <a:buClr>
                <a:schemeClr val="dk1"/>
              </a:buClr>
              <a:buSzPts val="1100"/>
              <a:buFont typeface="Arial"/>
              <a:buNone/>
            </a:pPr>
            <a:r>
              <a:rPr lang="en-GB" sz="1000" dirty="0">
                <a:solidFill>
                  <a:schemeClr val="dk1"/>
                </a:solidFill>
              </a:rPr>
              <a:t>Art – Self-portraits </a:t>
            </a:r>
          </a:p>
          <a:p>
            <a:pPr marL="0" lvl="0" indent="0" algn="l" rtl="0">
              <a:spcBef>
                <a:spcPts val="0"/>
              </a:spcBef>
              <a:spcAft>
                <a:spcPts val="0"/>
              </a:spcAft>
              <a:buClr>
                <a:schemeClr val="dk1"/>
              </a:buClr>
              <a:buSzPts val="1100"/>
              <a:buFont typeface="Arial"/>
              <a:buNone/>
            </a:pPr>
            <a:r>
              <a:rPr lang="en-GB" sz="1000" dirty="0">
                <a:solidFill>
                  <a:schemeClr val="dk1"/>
                </a:solidFill>
              </a:rPr>
              <a:t>RE – Muslim families</a:t>
            </a:r>
          </a:p>
          <a:p>
            <a:pPr marL="0" lvl="0" indent="0" algn="l" rtl="0">
              <a:spcBef>
                <a:spcPts val="0"/>
              </a:spcBef>
              <a:spcAft>
                <a:spcPts val="0"/>
              </a:spcAft>
              <a:buClr>
                <a:schemeClr val="dk1"/>
              </a:buClr>
              <a:buSzPts val="1100"/>
              <a:buFont typeface="Arial"/>
              <a:buNone/>
            </a:pPr>
            <a:r>
              <a:rPr lang="en-GB" sz="1000" dirty="0">
                <a:solidFill>
                  <a:schemeClr val="dk1"/>
                </a:solidFill>
              </a:rPr>
              <a:t>Computing – Data and data handling</a:t>
            </a:r>
          </a:p>
          <a:p>
            <a:pPr marL="0" lvl="0" indent="0" algn="l" rtl="0">
              <a:spcBef>
                <a:spcPts val="0"/>
              </a:spcBef>
              <a:spcAft>
                <a:spcPts val="0"/>
              </a:spcAft>
              <a:buClr>
                <a:schemeClr val="dk1"/>
              </a:buClr>
              <a:buSzPts val="1100"/>
              <a:buFont typeface="Arial"/>
              <a:buNone/>
            </a:pPr>
            <a:r>
              <a:rPr lang="en-GB" sz="1000" dirty="0">
                <a:solidFill>
                  <a:schemeClr val="dk1"/>
                </a:solidFill>
              </a:rPr>
              <a:t>PE – </a:t>
            </a:r>
            <a:r>
              <a:rPr lang="en-GB" sz="1000" dirty="0" err="1">
                <a:solidFill>
                  <a:schemeClr val="dk1"/>
                </a:solidFill>
              </a:rPr>
              <a:t>Multiskills</a:t>
            </a:r>
            <a:r>
              <a:rPr lang="en-GB" sz="1000" dirty="0">
                <a:solidFill>
                  <a:schemeClr val="dk1"/>
                </a:solidFill>
              </a:rPr>
              <a:t>/fundamentals and sending and receiving. Rugby with Ben.</a:t>
            </a:r>
          </a:p>
          <a:p>
            <a:pPr lvl="0">
              <a:buClr>
                <a:schemeClr val="dk1"/>
              </a:buClr>
              <a:buSzPts val="1100"/>
            </a:pPr>
            <a:r>
              <a:rPr lang="en-GB" sz="1000" dirty="0">
                <a:solidFill>
                  <a:schemeClr val="dk1"/>
                </a:solidFill>
              </a:rPr>
              <a:t>Music - </a:t>
            </a:r>
            <a:r>
              <a:rPr lang="en-GB" sz="1000" dirty="0"/>
              <a:t>Beat, rhythm, melody, echo, call and response, tuned and untuned percussion</a:t>
            </a:r>
            <a:endParaRPr lang="en-GB" sz="1000" dirty="0">
              <a:solidFill>
                <a:schemeClr val="dk1"/>
              </a:solidFill>
            </a:endParaRPr>
          </a:p>
          <a:p>
            <a:pPr marL="0" lvl="0" indent="0" algn="l" rtl="0">
              <a:spcBef>
                <a:spcPts val="0"/>
              </a:spcBef>
              <a:spcAft>
                <a:spcPts val="0"/>
              </a:spcAft>
              <a:buClr>
                <a:schemeClr val="dk1"/>
              </a:buClr>
              <a:buSzPts val="1100"/>
              <a:buFont typeface="Arial"/>
              <a:buNone/>
            </a:pPr>
            <a:endParaRPr lang="en-GB" sz="1200" dirty="0">
              <a:solidFill>
                <a:schemeClr val="dk1"/>
              </a:solidFill>
            </a:endParaRPr>
          </a:p>
          <a:p>
            <a:pPr marL="0" lvl="0" indent="0" algn="l" rtl="0">
              <a:spcBef>
                <a:spcPts val="0"/>
              </a:spcBef>
              <a:spcAft>
                <a:spcPts val="0"/>
              </a:spcAft>
              <a:buClr>
                <a:schemeClr val="dk1"/>
              </a:buClr>
              <a:buSzPts val="1100"/>
              <a:buFont typeface="Arial"/>
              <a:buNone/>
            </a:pPr>
            <a:r>
              <a:rPr lang="en-GB" sz="1200" dirty="0">
                <a:solidFill>
                  <a:schemeClr val="dk1"/>
                </a:solidFill>
              </a:rPr>
              <a:t> </a:t>
            </a:r>
            <a:endParaRPr sz="1200" dirty="0">
              <a:solidFill>
                <a:schemeClr val="dk1"/>
              </a:solidFill>
            </a:endParaRPr>
          </a:p>
          <a:p>
            <a:pPr marL="0" lvl="0" indent="0" algn="l" rtl="0">
              <a:spcBef>
                <a:spcPts val="0"/>
              </a:spcBef>
              <a:spcAft>
                <a:spcPts val="0"/>
              </a:spcAft>
              <a:buNone/>
            </a:pPr>
            <a:endParaRPr sz="1200" dirty="0">
              <a:solidFill>
                <a:schemeClr val="dk1"/>
              </a:solidFill>
            </a:endParaRPr>
          </a:p>
        </p:txBody>
      </p:sp>
      <p:sp>
        <p:nvSpPr>
          <p:cNvPr id="62" name="Google Shape;62;p13"/>
          <p:cNvSpPr/>
          <p:nvPr/>
        </p:nvSpPr>
        <p:spPr>
          <a:xfrm>
            <a:off x="4713109" y="5237750"/>
            <a:ext cx="2831316" cy="4533150"/>
          </a:xfrm>
          <a:prstGeom prst="roundRect">
            <a:avLst>
              <a:gd name="adj" fmla="val 7895"/>
            </a:avLst>
          </a:prstGeom>
          <a:noFill/>
          <a:ln w="19050" cap="flat" cmpd="sng">
            <a:solidFill>
              <a:schemeClr val="dk2"/>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GB" dirty="0">
                <a:latin typeface="Comic Sans MS"/>
                <a:ea typeface="Comic Sans MS"/>
                <a:cs typeface="Comic Sans MS"/>
                <a:sym typeface="Comic Sans MS"/>
              </a:rPr>
              <a:t>Useful Information </a:t>
            </a:r>
            <a:endParaRPr dirty="0">
              <a:latin typeface="Comic Sans MS"/>
              <a:ea typeface="Comic Sans MS"/>
              <a:cs typeface="Comic Sans MS"/>
              <a:sym typeface="Comic Sans MS"/>
            </a:endParaRPr>
          </a:p>
          <a:p>
            <a:pPr marL="457200" lvl="0" indent="-304800" algn="l" rtl="0">
              <a:spcBef>
                <a:spcPts val="0"/>
              </a:spcBef>
              <a:spcAft>
                <a:spcPts val="0"/>
              </a:spcAft>
              <a:buSzPts val="1200"/>
              <a:buFont typeface="Comic Sans MS"/>
              <a:buChar char="●"/>
            </a:pPr>
            <a:r>
              <a:rPr lang="en-GB" sz="900" dirty="0">
                <a:latin typeface="Comic Sans MS"/>
                <a:ea typeface="Comic Sans MS"/>
                <a:cs typeface="Comic Sans MS"/>
                <a:sym typeface="Comic Sans MS"/>
              </a:rPr>
              <a:t>PE is on a Wednesday and Thursday. Please make sure earrings are removed or covered and named PE kits are in school. PE may be outside so please make sure your child has plimsolls in their bag. </a:t>
            </a:r>
            <a:endParaRPr sz="900" dirty="0">
              <a:latin typeface="Comic Sans MS"/>
              <a:ea typeface="Comic Sans MS"/>
              <a:cs typeface="Comic Sans MS"/>
              <a:sym typeface="Comic Sans MS"/>
            </a:endParaRPr>
          </a:p>
          <a:p>
            <a:pPr marL="457200" lvl="0" indent="-304800" algn="l" rtl="0">
              <a:spcBef>
                <a:spcPts val="0"/>
              </a:spcBef>
              <a:spcAft>
                <a:spcPts val="0"/>
              </a:spcAft>
              <a:buSzPts val="1200"/>
              <a:buFont typeface="Comic Sans MS"/>
              <a:buChar char="●"/>
            </a:pPr>
            <a:r>
              <a:rPr lang="en-GB" sz="900" dirty="0">
                <a:latin typeface="Comic Sans MS"/>
                <a:ea typeface="Comic Sans MS"/>
                <a:cs typeface="Comic Sans MS"/>
                <a:sym typeface="Comic Sans MS"/>
              </a:rPr>
              <a:t>Please continue to read with your child at home and record on </a:t>
            </a:r>
            <a:r>
              <a:rPr lang="en-GB" sz="900" dirty="0" err="1">
                <a:latin typeface="Comic Sans MS"/>
                <a:ea typeface="Comic Sans MS"/>
                <a:cs typeface="Comic Sans MS"/>
                <a:sym typeface="Comic Sans MS"/>
              </a:rPr>
              <a:t>Boomreader</a:t>
            </a:r>
            <a:r>
              <a:rPr lang="en-GB" sz="900" dirty="0">
                <a:latin typeface="Comic Sans MS"/>
                <a:ea typeface="Comic Sans MS"/>
                <a:cs typeface="Comic Sans MS"/>
                <a:sym typeface="Comic Sans MS"/>
              </a:rPr>
              <a:t>. Reading regularly makes a huge difference to your child’s progress in school. </a:t>
            </a:r>
          </a:p>
          <a:p>
            <a:pPr marL="457200" indent="-304800">
              <a:buSzPts val="1200"/>
              <a:buFont typeface="Comic Sans MS"/>
              <a:buChar char="●"/>
            </a:pPr>
            <a:r>
              <a:rPr lang="en-GB" sz="900" dirty="0">
                <a:latin typeface="Comic Sans MS"/>
                <a:ea typeface="Comic Sans MS"/>
                <a:cs typeface="Comic Sans MS"/>
                <a:sym typeface="Comic Sans MS"/>
              </a:rPr>
              <a:t>Forest School is for all of Fire Class on a Friday afternoon. Please send your child to school in their uniform with some old clothes to change into. their clothes. We will be outside whatever the weather so please send appropriate clothing such as waterproof/ wellies/hats/gloves. If the weather is OK, we will not change </a:t>
            </a:r>
          </a:p>
          <a:p>
            <a:pPr marL="457200" indent="-304800">
              <a:buSzPts val="1200"/>
              <a:buFont typeface="Comic Sans MS"/>
              <a:buChar char="●"/>
            </a:pPr>
            <a:r>
              <a:rPr lang="en-GB" sz="900" dirty="0">
                <a:latin typeface="Comic Sans MS"/>
                <a:ea typeface="Comic Sans MS"/>
                <a:cs typeface="Comic Sans MS"/>
                <a:sym typeface="Comic Sans MS"/>
              </a:rPr>
              <a:t>Spelling assignments on Spelling Shed will be live for Year 1 children for the first two weeks of term and then they will focus on common exception words for the rest of the half term (see separate spellings sheet). The Year 2 children will have assignments on Spelling Shed throughout the school year.</a:t>
            </a:r>
          </a:p>
        </p:txBody>
      </p:sp>
      <p:pic>
        <p:nvPicPr>
          <p:cNvPr id="3" name="Picture 2">
            <a:extLst>
              <a:ext uri="{FF2B5EF4-FFF2-40B4-BE49-F238E27FC236}">
                <a16:creationId xmlns:a16="http://schemas.microsoft.com/office/drawing/2014/main" id="{16873FF9-0836-43BD-9224-8AD11051A471}"/>
              </a:ext>
            </a:extLst>
          </p:cNvPr>
          <p:cNvPicPr>
            <a:picLocks noChangeAspect="1"/>
          </p:cNvPicPr>
          <p:nvPr/>
        </p:nvPicPr>
        <p:blipFill>
          <a:blip r:embed="rId3"/>
          <a:stretch>
            <a:fillRect/>
          </a:stretch>
        </p:blipFill>
        <p:spPr>
          <a:xfrm>
            <a:off x="409764" y="315208"/>
            <a:ext cx="891177" cy="1063336"/>
          </a:xfrm>
          <a:prstGeom prst="rect">
            <a:avLst/>
          </a:prstGeom>
        </p:spPr>
      </p:pic>
      <p:pic>
        <p:nvPicPr>
          <p:cNvPr id="2" name="Picture 1" descr="A group of people walking on a street&#10;&#10;Description automatically generated with medium confidence">
            <a:extLst>
              <a:ext uri="{FF2B5EF4-FFF2-40B4-BE49-F238E27FC236}">
                <a16:creationId xmlns:a16="http://schemas.microsoft.com/office/drawing/2014/main" id="{B0832DB1-4659-6677-B08E-22E65830F336}"/>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26067" y="5871308"/>
            <a:ext cx="1124152" cy="681645"/>
          </a:xfrm>
          <a:prstGeom prst="rect">
            <a:avLst/>
          </a:prstGeom>
          <a:noFill/>
          <a:ln>
            <a:noFill/>
          </a:ln>
        </p:spPr>
      </p:pic>
      <p:pic>
        <p:nvPicPr>
          <p:cNvPr id="4" name="Picture 3">
            <a:extLst>
              <a:ext uri="{FF2B5EF4-FFF2-40B4-BE49-F238E27FC236}">
                <a16:creationId xmlns:a16="http://schemas.microsoft.com/office/drawing/2014/main" id="{B89C8D0A-BC1F-22A4-A8C6-571989512889}"/>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flipH="1">
            <a:off x="545670" y="6635217"/>
            <a:ext cx="1129849" cy="682942"/>
          </a:xfrm>
          <a:prstGeom prst="rect">
            <a:avLst/>
          </a:prstGeom>
          <a:noFill/>
          <a:ln>
            <a:noFill/>
          </a:ln>
        </p:spPr>
      </p:pic>
      <p:pic>
        <p:nvPicPr>
          <p:cNvPr id="6" name="Picture 5">
            <a:extLst>
              <a:ext uri="{FF2B5EF4-FFF2-40B4-BE49-F238E27FC236}">
                <a16:creationId xmlns:a16="http://schemas.microsoft.com/office/drawing/2014/main" id="{FF3CF13B-685C-6564-F268-F25A3522A04A}"/>
              </a:ext>
            </a:extLst>
          </p:cNvPr>
          <p:cNvPicPr>
            <a:picLocks noChangeAspect="1"/>
          </p:cNvPicPr>
          <p:nvPr/>
        </p:nvPicPr>
        <p:blipFill>
          <a:blip r:embed="rId6"/>
          <a:stretch>
            <a:fillRect/>
          </a:stretch>
        </p:blipFill>
        <p:spPr>
          <a:xfrm>
            <a:off x="2848348" y="6064536"/>
            <a:ext cx="1592251" cy="940667"/>
          </a:xfrm>
          <a:prstGeom prst="rect">
            <a:avLst/>
          </a:prstGeom>
          <a:ln>
            <a:noFill/>
          </a:ln>
          <a:effectLst>
            <a:outerShdw blurRad="292100" dist="139700" dir="2700000" algn="tl" rotWithShape="0">
              <a:srgbClr val="333333">
                <a:alpha val="65000"/>
              </a:srgbClr>
            </a:outerShdw>
          </a:effectLst>
        </p:spPr>
      </p:pic>
      <p:pic>
        <p:nvPicPr>
          <p:cNvPr id="8" name="Picture 7">
            <a:extLst>
              <a:ext uri="{FF2B5EF4-FFF2-40B4-BE49-F238E27FC236}">
                <a16:creationId xmlns:a16="http://schemas.microsoft.com/office/drawing/2014/main" id="{33D8DAA2-883E-B9C6-3820-1CF0E2193B27}"/>
              </a:ext>
            </a:extLst>
          </p:cNvPr>
          <p:cNvPicPr>
            <a:picLocks noChangeAspect="1"/>
          </p:cNvPicPr>
          <p:nvPr/>
        </p:nvPicPr>
        <p:blipFill>
          <a:blip r:embed="rId7"/>
          <a:stretch>
            <a:fillRect/>
          </a:stretch>
        </p:blipFill>
        <p:spPr>
          <a:xfrm>
            <a:off x="1800803" y="5843806"/>
            <a:ext cx="974429" cy="1480029"/>
          </a:xfrm>
          <a:prstGeom prst="rect">
            <a:avLst/>
          </a:prstGeom>
        </p:spPr>
      </p:pic>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D19AE1EE4015604BB219D470AB2305A7" ma:contentTypeVersion="19" ma:contentTypeDescription="Create a new document." ma:contentTypeScope="" ma:versionID="59be390b463d95bc13d88885a25740f5">
  <xsd:schema xmlns:xsd="http://www.w3.org/2001/XMLSchema" xmlns:xs="http://www.w3.org/2001/XMLSchema" xmlns:p="http://schemas.microsoft.com/office/2006/metadata/properties" xmlns:ns2="de8ea94d-ebc6-41f0-8519-946fb0493a8c" xmlns:ns3="32aba32a-007c-4509-9dda-bc32aaf628fa" targetNamespace="http://schemas.microsoft.com/office/2006/metadata/properties" ma:root="true" ma:fieldsID="6e27a51068ea03f625df0694532bcbb3" ns2:_="" ns3:_="">
    <xsd:import namespace="de8ea94d-ebc6-41f0-8519-946fb0493a8c"/>
    <xsd:import namespace="32aba32a-007c-4509-9dda-bc32aaf628fa"/>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2:MediaServiceAutoKeyPoints" minOccurs="0"/>
                <xsd:element ref="ns2:MediaServiceKeyPoints"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e8ea94d-ebc6-41f0-8519-946fb0493a8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cb8bf2ae-68fd-413e-8dbe-708d90cc8ff7"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element name="MediaServiceBillingMetadata" ma:index="26"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2aba32a-007c-4509-9dda-bc32aaf628f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dd8d87cb-d2dc-4486-84c7-e287f707e397}" ma:internalName="TaxCatchAll" ma:showField="CatchAllData" ma:web="32aba32a-007c-4509-9dda-bc32aaf628f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32aba32a-007c-4509-9dda-bc32aaf628fa" xsi:nil="true"/>
    <lcf76f155ced4ddcb4097134ff3c332f xmlns="de8ea94d-ebc6-41f0-8519-946fb0493a8c">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AF7E26CF-5737-41C6-ACEF-A046B02276FF}">
  <ds:schemaRefs>
    <ds:schemaRef ds:uri="http://schemas.microsoft.com/sharepoint/v3/contenttype/forms"/>
  </ds:schemaRefs>
</ds:datastoreItem>
</file>

<file path=customXml/itemProps2.xml><?xml version="1.0" encoding="utf-8"?>
<ds:datastoreItem xmlns:ds="http://schemas.openxmlformats.org/officeDocument/2006/customXml" ds:itemID="{5CF7A050-E13F-45BB-B87C-3D9D02E3714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e8ea94d-ebc6-41f0-8519-946fb0493a8c"/>
    <ds:schemaRef ds:uri="32aba32a-007c-4509-9dda-bc32aaf628f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A189A3A-76D8-4C5A-BFFD-1AD81CD41B96}">
  <ds:schemaRefs>
    <ds:schemaRef ds:uri="http://purl.org/dc/dcmitype/"/>
    <ds:schemaRef ds:uri="de8ea94d-ebc6-41f0-8519-946fb0493a8c"/>
    <ds:schemaRef ds:uri="32aba32a-007c-4509-9dda-bc32aaf628fa"/>
    <ds:schemaRef ds:uri="http://schemas.microsoft.com/office/2006/documentManagement/types"/>
    <ds:schemaRef ds:uri="http://schemas.microsoft.com/office/2006/metadata/properties"/>
    <ds:schemaRef ds:uri="http://www.w3.org/XML/1998/namespace"/>
    <ds:schemaRef ds:uri="http://purl.org/dc/terms/"/>
    <ds:schemaRef ds:uri="http://schemas.microsoft.com/office/infopath/2007/PartnerControls"/>
    <ds:schemaRef ds:uri="http://schemas.openxmlformats.org/package/2006/metadata/core-properties"/>
    <ds:schemaRef ds:uri="http://purl.org/dc/elements/1.1/"/>
  </ds:schemaRefs>
</ds:datastoreItem>
</file>

<file path=docMetadata/LabelInfo.xml><?xml version="1.0" encoding="utf-8"?>
<clbl:labelList xmlns:clbl="http://schemas.microsoft.com/office/2020/mipLabelMetadata">
  <clbl:label id="{a2f1665d-1208-4262-afdc-d0fb324900b2}" enabled="0" method="" siteId="{a2f1665d-1208-4262-afdc-d0fb324900b2}" removed="1"/>
</clbl:labelList>
</file>

<file path=docProps/app.xml><?xml version="1.0" encoding="utf-8"?>
<Properties xmlns="http://schemas.openxmlformats.org/officeDocument/2006/extended-properties" xmlns:vt="http://schemas.openxmlformats.org/officeDocument/2006/docPropsVTypes">
  <TotalTime>47</TotalTime>
  <Words>527</Words>
  <Application>Microsoft Office PowerPoint</Application>
  <PresentationFormat>Custom</PresentationFormat>
  <Paragraphs>30</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Comic Sans MS</vt:lpstr>
      <vt:lpstr>Simple Light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Mrs Sharphouse</dc:creator>
  <cp:lastModifiedBy>Mrs Sharphouse</cp:lastModifiedBy>
  <cp:revision>3</cp:revision>
  <dcterms:modified xsi:type="dcterms:W3CDTF">2025-09-01T13:27:48Z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0x010100D19AE1EE4015604BB219D470AB2305A7</vt:lpwstr>
  </property>
  <property fmtid="{D5CDD505-2E9C-101B-9397-08002B2CF9AE}" pid="3" name="MediaServiceImageTags">
    <vt:lpwstr/>
  </property>
</Properties>
</file>