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4"/>
  </p:sldMasterIdLst>
  <p:notesMasterIdLst>
    <p:notesMasterId r:id="rId6"/>
  </p:notesMasterIdLst>
  <p:sldIdLst>
    <p:sldId id="256" r:id="rId5"/>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65CD6A-96E0-C0A9-BDA0-FD8E38BE99B6}" v="83" dt="2025-11-04T08:44:13.6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0" d="100"/>
          <a:sy n="60" d="100"/>
        </p:scale>
        <p:origin x="408" y="-149"/>
      </p:cViewPr>
      <p:guideLst>
        <p:guide orient="horz" pos="3168"/>
        <p:guide pos="24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lintham Head" userId="S::head@flintham.notts.sch.uk::80d48c45-9149-4f4c-a4f7-aadd68b7f722" providerId="AD" clId="Web-{4465CD6A-96E0-C0A9-BDA0-FD8E38BE99B6}"/>
    <pc:docChg chg="modSld">
      <pc:chgData name="Flintham Head" userId="S::head@flintham.notts.sch.uk::80d48c45-9149-4f4c-a4f7-aadd68b7f722" providerId="AD" clId="Web-{4465CD6A-96E0-C0A9-BDA0-FD8E38BE99B6}" dt="2025-11-04T08:44:09.524" v="81" actId="20577"/>
      <pc:docMkLst>
        <pc:docMk/>
      </pc:docMkLst>
      <pc:sldChg chg="modSp">
        <pc:chgData name="Flintham Head" userId="S::head@flintham.notts.sch.uk::80d48c45-9149-4f4c-a4f7-aadd68b7f722" providerId="AD" clId="Web-{4465CD6A-96E0-C0A9-BDA0-FD8E38BE99B6}" dt="2025-11-04T08:44:09.524" v="81" actId="20577"/>
        <pc:sldMkLst>
          <pc:docMk/>
          <pc:sldMk cId="0" sldId="256"/>
        </pc:sldMkLst>
        <pc:spChg chg="mod">
          <ac:chgData name="Flintham Head" userId="S::head@flintham.notts.sch.uk::80d48c45-9149-4f4c-a4f7-aadd68b7f722" providerId="AD" clId="Web-{4465CD6A-96E0-C0A9-BDA0-FD8E38BE99B6}" dt="2025-11-04T08:40:42.931" v="7" actId="20577"/>
          <ac:spMkLst>
            <pc:docMk/>
            <pc:sldMk cId="0" sldId="256"/>
            <ac:spMk id="58" creationId="{00000000-0000-0000-0000-000000000000}"/>
          </ac:spMkLst>
        </pc:spChg>
        <pc:spChg chg="mod">
          <ac:chgData name="Flintham Head" userId="S::head@flintham.notts.sch.uk::80d48c45-9149-4f4c-a4f7-aadd68b7f722" providerId="AD" clId="Web-{4465CD6A-96E0-C0A9-BDA0-FD8E38BE99B6}" dt="2025-11-04T08:43:36.554" v="38" actId="20577"/>
          <ac:spMkLst>
            <pc:docMk/>
            <pc:sldMk cId="0" sldId="256"/>
            <ac:spMk id="59" creationId="{00000000-0000-0000-0000-000000000000}"/>
          </ac:spMkLst>
        </pc:spChg>
        <pc:spChg chg="mod">
          <ac:chgData name="Flintham Head" userId="S::head@flintham.notts.sch.uk::80d48c45-9149-4f4c-a4f7-aadd68b7f722" providerId="AD" clId="Web-{4465CD6A-96E0-C0A9-BDA0-FD8E38BE99B6}" dt="2025-11-04T08:42:49.410" v="35" actId="14100"/>
          <ac:spMkLst>
            <pc:docMk/>
            <pc:sldMk cId="0" sldId="256"/>
            <ac:spMk id="61" creationId="{00000000-0000-0000-0000-000000000000}"/>
          </ac:spMkLst>
        </pc:spChg>
        <pc:spChg chg="mod">
          <ac:chgData name="Flintham Head" userId="S::head@flintham.notts.sch.uk::80d48c45-9149-4f4c-a4f7-aadd68b7f722" providerId="AD" clId="Web-{4465CD6A-96E0-C0A9-BDA0-FD8E38BE99B6}" dt="2025-11-04T08:44:09.524" v="81" actId="20577"/>
          <ac:spMkLst>
            <pc:docMk/>
            <pc:sldMk cId="0" sldId="256"/>
            <ac:spMk id="6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4"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113100" tIns="113100" rIns="113100" bIns="113100" anchor="b" anchorCtr="0">
            <a:noAutofit/>
          </a:bodyPr>
          <a:lstStyle>
            <a:lvl1pPr lvl="0" algn="ctr">
              <a:spcBef>
                <a:spcPts val="0"/>
              </a:spcBef>
              <a:spcAft>
                <a:spcPts val="0"/>
              </a:spcAft>
              <a:buSzPts val="6400"/>
              <a:buNone/>
              <a:defRPr sz="6400"/>
            </a:lvl1pPr>
            <a:lvl2pPr lvl="1" algn="ctr">
              <a:spcBef>
                <a:spcPts val="0"/>
              </a:spcBef>
              <a:spcAft>
                <a:spcPts val="0"/>
              </a:spcAft>
              <a:buSzPts val="6400"/>
              <a:buNone/>
              <a:defRPr sz="6400"/>
            </a:lvl2pPr>
            <a:lvl3pPr lvl="2" algn="ctr">
              <a:spcBef>
                <a:spcPts val="0"/>
              </a:spcBef>
              <a:spcAft>
                <a:spcPts val="0"/>
              </a:spcAft>
              <a:buSzPts val="6400"/>
              <a:buNone/>
              <a:defRPr sz="6400"/>
            </a:lvl3pPr>
            <a:lvl4pPr lvl="3" algn="ctr">
              <a:spcBef>
                <a:spcPts val="0"/>
              </a:spcBef>
              <a:spcAft>
                <a:spcPts val="0"/>
              </a:spcAft>
              <a:buSzPts val="6400"/>
              <a:buNone/>
              <a:defRPr sz="6400"/>
            </a:lvl4pPr>
            <a:lvl5pPr lvl="4" algn="ctr">
              <a:spcBef>
                <a:spcPts val="0"/>
              </a:spcBef>
              <a:spcAft>
                <a:spcPts val="0"/>
              </a:spcAft>
              <a:buSzPts val="6400"/>
              <a:buNone/>
              <a:defRPr sz="6400"/>
            </a:lvl5pPr>
            <a:lvl6pPr lvl="5" algn="ctr">
              <a:spcBef>
                <a:spcPts val="0"/>
              </a:spcBef>
              <a:spcAft>
                <a:spcPts val="0"/>
              </a:spcAft>
              <a:buSzPts val="6400"/>
              <a:buNone/>
              <a:defRPr sz="6400"/>
            </a:lvl6pPr>
            <a:lvl7pPr lvl="6" algn="ctr">
              <a:spcBef>
                <a:spcPts val="0"/>
              </a:spcBef>
              <a:spcAft>
                <a:spcPts val="0"/>
              </a:spcAft>
              <a:buSzPts val="6400"/>
              <a:buNone/>
              <a:defRPr sz="6400"/>
            </a:lvl7pPr>
            <a:lvl8pPr lvl="7" algn="ctr">
              <a:spcBef>
                <a:spcPts val="0"/>
              </a:spcBef>
              <a:spcAft>
                <a:spcPts val="0"/>
              </a:spcAft>
              <a:buSzPts val="6400"/>
              <a:buNone/>
              <a:defRPr sz="6400"/>
            </a:lvl8pPr>
            <a:lvl9pPr lvl="8" algn="ctr">
              <a:spcBef>
                <a:spcPts val="0"/>
              </a:spcBef>
              <a:spcAft>
                <a:spcPts val="0"/>
              </a:spcAft>
              <a:buSzPts val="6400"/>
              <a:buNone/>
              <a:defRPr sz="6400"/>
            </a:lvl9pPr>
          </a:lstStyle>
          <a:p>
            <a:endParaRPr/>
          </a:p>
        </p:txBody>
      </p:sp>
      <p:sp>
        <p:nvSpPr>
          <p:cNvPr id="11" name="Google Shape;11;p2"/>
          <p:cNvSpPr txBox="1">
            <a:spLocks noGrp="1"/>
          </p:cNvSpPr>
          <p:nvPr>
            <p:ph type="subTitle" idx="1"/>
          </p:nvPr>
        </p:nvSpPr>
        <p:spPr>
          <a:xfrm>
            <a:off x="264945" y="5542289"/>
            <a:ext cx="7242600" cy="1549800"/>
          </a:xfrm>
          <a:prstGeom prst="rect">
            <a:avLst/>
          </a:prstGeom>
        </p:spPr>
        <p:txBody>
          <a:bodyPr spcFirstLastPara="1" wrap="square" lIns="113100" tIns="113100" rIns="113100" bIns="113100" anchor="t" anchorCtr="0">
            <a:noAutofit/>
          </a:bodyPr>
          <a:lstStyle>
            <a:lvl1pPr lvl="0" algn="ctr">
              <a:lnSpc>
                <a:spcPct val="100000"/>
              </a:lnSpc>
              <a:spcBef>
                <a:spcPts val="0"/>
              </a:spcBef>
              <a:spcAft>
                <a:spcPts val="0"/>
              </a:spcAft>
              <a:buSzPts val="3500"/>
              <a:buNone/>
              <a:defRPr sz="3500"/>
            </a:lvl1pPr>
            <a:lvl2pPr lvl="1" algn="ctr">
              <a:lnSpc>
                <a:spcPct val="100000"/>
              </a:lnSpc>
              <a:spcBef>
                <a:spcPts val="0"/>
              </a:spcBef>
              <a:spcAft>
                <a:spcPts val="0"/>
              </a:spcAft>
              <a:buSzPts val="3500"/>
              <a:buNone/>
              <a:defRPr sz="3500"/>
            </a:lvl2pPr>
            <a:lvl3pPr lvl="2" algn="ctr">
              <a:lnSpc>
                <a:spcPct val="100000"/>
              </a:lnSpc>
              <a:spcBef>
                <a:spcPts val="0"/>
              </a:spcBef>
              <a:spcAft>
                <a:spcPts val="0"/>
              </a:spcAft>
              <a:buSzPts val="3500"/>
              <a:buNone/>
              <a:defRPr sz="3500"/>
            </a:lvl3pPr>
            <a:lvl4pPr lvl="3" algn="ctr">
              <a:lnSpc>
                <a:spcPct val="100000"/>
              </a:lnSpc>
              <a:spcBef>
                <a:spcPts val="0"/>
              </a:spcBef>
              <a:spcAft>
                <a:spcPts val="0"/>
              </a:spcAft>
              <a:buSzPts val="3500"/>
              <a:buNone/>
              <a:defRPr sz="3500"/>
            </a:lvl4pPr>
            <a:lvl5pPr lvl="4" algn="ctr">
              <a:lnSpc>
                <a:spcPct val="100000"/>
              </a:lnSpc>
              <a:spcBef>
                <a:spcPts val="0"/>
              </a:spcBef>
              <a:spcAft>
                <a:spcPts val="0"/>
              </a:spcAft>
              <a:buSzPts val="3500"/>
              <a:buNone/>
              <a:defRPr sz="3500"/>
            </a:lvl5pPr>
            <a:lvl6pPr lvl="5" algn="ctr">
              <a:lnSpc>
                <a:spcPct val="100000"/>
              </a:lnSpc>
              <a:spcBef>
                <a:spcPts val="0"/>
              </a:spcBef>
              <a:spcAft>
                <a:spcPts val="0"/>
              </a:spcAft>
              <a:buSzPts val="3500"/>
              <a:buNone/>
              <a:defRPr sz="3500"/>
            </a:lvl6pPr>
            <a:lvl7pPr lvl="6" algn="ctr">
              <a:lnSpc>
                <a:spcPct val="100000"/>
              </a:lnSpc>
              <a:spcBef>
                <a:spcPts val="0"/>
              </a:spcBef>
              <a:spcAft>
                <a:spcPts val="0"/>
              </a:spcAft>
              <a:buSzPts val="3500"/>
              <a:buNone/>
              <a:defRPr sz="3500"/>
            </a:lvl7pPr>
            <a:lvl8pPr lvl="7" algn="ctr">
              <a:lnSpc>
                <a:spcPct val="100000"/>
              </a:lnSpc>
              <a:spcBef>
                <a:spcPts val="0"/>
              </a:spcBef>
              <a:spcAft>
                <a:spcPts val="0"/>
              </a:spcAft>
              <a:buSzPts val="3500"/>
              <a:buNone/>
              <a:defRPr sz="3500"/>
            </a:lvl8pPr>
            <a:lvl9pPr lvl="8" algn="ctr">
              <a:lnSpc>
                <a:spcPct val="100000"/>
              </a:lnSpc>
              <a:spcBef>
                <a:spcPts val="0"/>
              </a:spcBef>
              <a:spcAft>
                <a:spcPts val="0"/>
              </a:spcAft>
              <a:buSzPts val="3500"/>
              <a:buNone/>
              <a:defRPr sz="35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113100" tIns="113100" rIns="113100" bIns="113100" anchor="b" anchorCtr="0">
            <a:noAutofit/>
          </a:bodyPr>
          <a:lstStyle>
            <a:lvl1pPr lvl="0" algn="ctr">
              <a:spcBef>
                <a:spcPts val="0"/>
              </a:spcBef>
              <a:spcAft>
                <a:spcPts val="0"/>
              </a:spcAft>
              <a:buSzPts val="14800"/>
              <a:buNone/>
              <a:defRPr sz="14800"/>
            </a:lvl1pPr>
            <a:lvl2pPr lvl="1" algn="ctr">
              <a:spcBef>
                <a:spcPts val="0"/>
              </a:spcBef>
              <a:spcAft>
                <a:spcPts val="0"/>
              </a:spcAft>
              <a:buSzPts val="14800"/>
              <a:buNone/>
              <a:defRPr sz="14800"/>
            </a:lvl2pPr>
            <a:lvl3pPr lvl="2" algn="ctr">
              <a:spcBef>
                <a:spcPts val="0"/>
              </a:spcBef>
              <a:spcAft>
                <a:spcPts val="0"/>
              </a:spcAft>
              <a:buSzPts val="14800"/>
              <a:buNone/>
              <a:defRPr sz="14800"/>
            </a:lvl3pPr>
            <a:lvl4pPr lvl="3" algn="ctr">
              <a:spcBef>
                <a:spcPts val="0"/>
              </a:spcBef>
              <a:spcAft>
                <a:spcPts val="0"/>
              </a:spcAft>
              <a:buSzPts val="14800"/>
              <a:buNone/>
              <a:defRPr sz="14800"/>
            </a:lvl4pPr>
            <a:lvl5pPr lvl="4" algn="ctr">
              <a:spcBef>
                <a:spcPts val="0"/>
              </a:spcBef>
              <a:spcAft>
                <a:spcPts val="0"/>
              </a:spcAft>
              <a:buSzPts val="14800"/>
              <a:buNone/>
              <a:defRPr sz="14800"/>
            </a:lvl5pPr>
            <a:lvl6pPr lvl="5" algn="ctr">
              <a:spcBef>
                <a:spcPts val="0"/>
              </a:spcBef>
              <a:spcAft>
                <a:spcPts val="0"/>
              </a:spcAft>
              <a:buSzPts val="14800"/>
              <a:buNone/>
              <a:defRPr sz="14800"/>
            </a:lvl6pPr>
            <a:lvl7pPr lvl="6" algn="ctr">
              <a:spcBef>
                <a:spcPts val="0"/>
              </a:spcBef>
              <a:spcAft>
                <a:spcPts val="0"/>
              </a:spcAft>
              <a:buSzPts val="14800"/>
              <a:buNone/>
              <a:defRPr sz="14800"/>
            </a:lvl7pPr>
            <a:lvl8pPr lvl="7" algn="ctr">
              <a:spcBef>
                <a:spcPts val="0"/>
              </a:spcBef>
              <a:spcAft>
                <a:spcPts val="0"/>
              </a:spcAft>
              <a:buSzPts val="14800"/>
              <a:buNone/>
              <a:defRPr sz="14800"/>
            </a:lvl8pPr>
            <a:lvl9pPr lvl="8" algn="ctr">
              <a:spcBef>
                <a:spcPts val="0"/>
              </a:spcBef>
              <a:spcAft>
                <a:spcPts val="0"/>
              </a:spcAft>
              <a:buSzPts val="14800"/>
              <a:buNone/>
              <a:defRPr sz="148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113100" tIns="113100" rIns="113100" bIns="113100" anchor="t" anchorCtr="0">
            <a:noAutofit/>
          </a:bodyPr>
          <a:lstStyle>
            <a:lvl1pPr marL="457200" lvl="0" indent="-368300" algn="ctr">
              <a:spcBef>
                <a:spcPts val="0"/>
              </a:spcBef>
              <a:spcAft>
                <a:spcPts val="0"/>
              </a:spcAft>
              <a:buSzPts val="2200"/>
              <a:buChar char="●"/>
              <a:defRPr/>
            </a:lvl1pPr>
            <a:lvl2pPr marL="914400" lvl="1" indent="-336550" algn="ctr">
              <a:spcBef>
                <a:spcPts val="2000"/>
              </a:spcBef>
              <a:spcAft>
                <a:spcPts val="0"/>
              </a:spcAft>
              <a:buSzPts val="1700"/>
              <a:buChar char="○"/>
              <a:defRPr/>
            </a:lvl2pPr>
            <a:lvl3pPr marL="1371600" lvl="2" indent="-336550" algn="ctr">
              <a:spcBef>
                <a:spcPts val="2000"/>
              </a:spcBef>
              <a:spcAft>
                <a:spcPts val="0"/>
              </a:spcAft>
              <a:buSzPts val="1700"/>
              <a:buChar char="■"/>
              <a:defRPr/>
            </a:lvl3pPr>
            <a:lvl4pPr marL="1828800" lvl="3" indent="-336550" algn="ctr">
              <a:spcBef>
                <a:spcPts val="2000"/>
              </a:spcBef>
              <a:spcAft>
                <a:spcPts val="0"/>
              </a:spcAft>
              <a:buSzPts val="1700"/>
              <a:buChar char="●"/>
              <a:defRPr/>
            </a:lvl4pPr>
            <a:lvl5pPr marL="2286000" lvl="4" indent="-336550" algn="ctr">
              <a:spcBef>
                <a:spcPts val="2000"/>
              </a:spcBef>
              <a:spcAft>
                <a:spcPts val="0"/>
              </a:spcAft>
              <a:buSzPts val="1700"/>
              <a:buChar char="○"/>
              <a:defRPr/>
            </a:lvl5pPr>
            <a:lvl6pPr marL="2743200" lvl="5" indent="-336550" algn="ctr">
              <a:spcBef>
                <a:spcPts val="2000"/>
              </a:spcBef>
              <a:spcAft>
                <a:spcPts val="0"/>
              </a:spcAft>
              <a:buSzPts val="1700"/>
              <a:buChar char="■"/>
              <a:defRPr/>
            </a:lvl6pPr>
            <a:lvl7pPr marL="3200400" lvl="6" indent="-336550" algn="ctr">
              <a:spcBef>
                <a:spcPts val="2000"/>
              </a:spcBef>
              <a:spcAft>
                <a:spcPts val="0"/>
              </a:spcAft>
              <a:buSzPts val="1700"/>
              <a:buChar char="●"/>
              <a:defRPr/>
            </a:lvl7pPr>
            <a:lvl8pPr marL="3657600" lvl="7" indent="-336550" algn="ctr">
              <a:spcBef>
                <a:spcPts val="2000"/>
              </a:spcBef>
              <a:spcAft>
                <a:spcPts val="0"/>
              </a:spcAft>
              <a:buSzPts val="1700"/>
              <a:buChar char="○"/>
              <a:defRPr/>
            </a:lvl8pPr>
            <a:lvl9pPr marL="4114800" lvl="8" indent="-336550" algn="ctr">
              <a:spcBef>
                <a:spcPts val="2000"/>
              </a:spcBef>
              <a:spcAft>
                <a:spcPts val="2000"/>
              </a:spcAft>
              <a:buSzPts val="17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113100" tIns="113100" rIns="113100" bIns="113100" anchor="ctr" anchorCtr="0">
            <a:noAutofit/>
          </a:bodyPr>
          <a:lstStyle>
            <a:lvl1pPr lvl="0" algn="ctr">
              <a:spcBef>
                <a:spcPts val="0"/>
              </a:spcBef>
              <a:spcAft>
                <a:spcPts val="0"/>
              </a:spcAft>
              <a:buSzPts val="4500"/>
              <a:buNone/>
              <a:defRPr sz="4500"/>
            </a:lvl1pPr>
            <a:lvl2pPr lvl="1" algn="ctr">
              <a:spcBef>
                <a:spcPts val="0"/>
              </a:spcBef>
              <a:spcAft>
                <a:spcPts val="0"/>
              </a:spcAft>
              <a:buSzPts val="4500"/>
              <a:buNone/>
              <a:defRPr sz="4500"/>
            </a:lvl2pPr>
            <a:lvl3pPr lvl="2" algn="ctr">
              <a:spcBef>
                <a:spcPts val="0"/>
              </a:spcBef>
              <a:spcAft>
                <a:spcPts val="0"/>
              </a:spcAft>
              <a:buSzPts val="4500"/>
              <a:buNone/>
              <a:defRPr sz="4500"/>
            </a:lvl3pPr>
            <a:lvl4pPr lvl="3" algn="ctr">
              <a:spcBef>
                <a:spcPts val="0"/>
              </a:spcBef>
              <a:spcAft>
                <a:spcPts val="0"/>
              </a:spcAft>
              <a:buSzPts val="4500"/>
              <a:buNone/>
              <a:defRPr sz="4500"/>
            </a:lvl4pPr>
            <a:lvl5pPr lvl="4" algn="ctr">
              <a:spcBef>
                <a:spcPts val="0"/>
              </a:spcBef>
              <a:spcAft>
                <a:spcPts val="0"/>
              </a:spcAft>
              <a:buSzPts val="4500"/>
              <a:buNone/>
              <a:defRPr sz="4500"/>
            </a:lvl5pPr>
            <a:lvl6pPr lvl="5" algn="ctr">
              <a:spcBef>
                <a:spcPts val="0"/>
              </a:spcBef>
              <a:spcAft>
                <a:spcPts val="0"/>
              </a:spcAft>
              <a:buSzPts val="4500"/>
              <a:buNone/>
              <a:defRPr sz="4500"/>
            </a:lvl6pPr>
            <a:lvl7pPr lvl="6" algn="ctr">
              <a:spcBef>
                <a:spcPts val="0"/>
              </a:spcBef>
              <a:spcAft>
                <a:spcPts val="0"/>
              </a:spcAft>
              <a:buSzPts val="4500"/>
              <a:buNone/>
              <a:defRPr sz="4500"/>
            </a:lvl7pPr>
            <a:lvl8pPr lvl="7" algn="ctr">
              <a:spcBef>
                <a:spcPts val="0"/>
              </a:spcBef>
              <a:spcAft>
                <a:spcPts val="0"/>
              </a:spcAft>
              <a:buSzPts val="4500"/>
              <a:buNone/>
              <a:defRPr sz="4500"/>
            </a:lvl8pPr>
            <a:lvl9pPr lvl="8" algn="ctr">
              <a:spcBef>
                <a:spcPts val="0"/>
              </a:spcBef>
              <a:spcAft>
                <a:spcPts val="0"/>
              </a:spcAft>
              <a:buSzPts val="4500"/>
              <a:buNone/>
              <a:defRPr sz="45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20200"/>
          </a:xfrm>
          <a:prstGeom prst="rect">
            <a:avLst/>
          </a:prstGeom>
        </p:spPr>
        <p:txBody>
          <a:bodyPr spcFirstLastPara="1" wrap="square" lIns="113100" tIns="113100" rIns="113100" bIns="113100" anchor="t" anchorCtr="0">
            <a:no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113100" tIns="113100" rIns="113100" bIns="113100" anchor="t" anchorCtr="0">
            <a:noAutofit/>
          </a:bodyPr>
          <a:lstStyle>
            <a:lvl1pPr marL="457200" lvl="0" indent="-368300">
              <a:spcBef>
                <a:spcPts val="0"/>
              </a:spcBef>
              <a:spcAft>
                <a:spcPts val="0"/>
              </a:spcAft>
              <a:buSzPts val="2200"/>
              <a:buChar char="●"/>
              <a:defRPr/>
            </a:lvl1pPr>
            <a:lvl2pPr marL="914400" lvl="1" indent="-336550">
              <a:spcBef>
                <a:spcPts val="2000"/>
              </a:spcBef>
              <a:spcAft>
                <a:spcPts val="0"/>
              </a:spcAft>
              <a:buSzPts val="1700"/>
              <a:buChar char="○"/>
              <a:defRPr/>
            </a:lvl2pPr>
            <a:lvl3pPr marL="1371600" lvl="2" indent="-336550">
              <a:spcBef>
                <a:spcPts val="2000"/>
              </a:spcBef>
              <a:spcAft>
                <a:spcPts val="0"/>
              </a:spcAft>
              <a:buSzPts val="1700"/>
              <a:buChar char="■"/>
              <a:defRPr/>
            </a:lvl3pPr>
            <a:lvl4pPr marL="1828800" lvl="3" indent="-336550">
              <a:spcBef>
                <a:spcPts val="2000"/>
              </a:spcBef>
              <a:spcAft>
                <a:spcPts val="0"/>
              </a:spcAft>
              <a:buSzPts val="1700"/>
              <a:buChar char="●"/>
              <a:defRPr/>
            </a:lvl4pPr>
            <a:lvl5pPr marL="2286000" lvl="4" indent="-336550">
              <a:spcBef>
                <a:spcPts val="2000"/>
              </a:spcBef>
              <a:spcAft>
                <a:spcPts val="0"/>
              </a:spcAft>
              <a:buSzPts val="1700"/>
              <a:buChar char="○"/>
              <a:defRPr/>
            </a:lvl5pPr>
            <a:lvl6pPr marL="2743200" lvl="5" indent="-336550">
              <a:spcBef>
                <a:spcPts val="2000"/>
              </a:spcBef>
              <a:spcAft>
                <a:spcPts val="0"/>
              </a:spcAft>
              <a:buSzPts val="1700"/>
              <a:buChar char="■"/>
              <a:defRPr/>
            </a:lvl6pPr>
            <a:lvl7pPr marL="3200400" lvl="6" indent="-336550">
              <a:spcBef>
                <a:spcPts val="2000"/>
              </a:spcBef>
              <a:spcAft>
                <a:spcPts val="0"/>
              </a:spcAft>
              <a:buSzPts val="1700"/>
              <a:buChar char="●"/>
              <a:defRPr/>
            </a:lvl7pPr>
            <a:lvl8pPr marL="3657600" lvl="7" indent="-336550">
              <a:spcBef>
                <a:spcPts val="2000"/>
              </a:spcBef>
              <a:spcAft>
                <a:spcPts val="0"/>
              </a:spcAft>
              <a:buSzPts val="1700"/>
              <a:buChar char="○"/>
              <a:defRPr/>
            </a:lvl8pPr>
            <a:lvl9pPr marL="4114800" lvl="8" indent="-336550">
              <a:spcBef>
                <a:spcPts val="2000"/>
              </a:spcBef>
              <a:spcAft>
                <a:spcPts val="2000"/>
              </a:spcAft>
              <a:buSzPts val="17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20200"/>
          </a:xfrm>
          <a:prstGeom prst="rect">
            <a:avLst/>
          </a:prstGeom>
        </p:spPr>
        <p:txBody>
          <a:bodyPr spcFirstLastPara="1" wrap="square" lIns="113100" tIns="113100" rIns="113100" bIns="113100" anchor="t" anchorCtr="0">
            <a:no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113100" tIns="113100" rIns="113100" bIns="113100" anchor="t" anchorCtr="0">
            <a:noAutofit/>
          </a:bodyPr>
          <a:lstStyle>
            <a:lvl1pPr marL="457200" lvl="0" indent="-336550">
              <a:spcBef>
                <a:spcPts val="0"/>
              </a:spcBef>
              <a:spcAft>
                <a:spcPts val="0"/>
              </a:spcAft>
              <a:buSzPts val="1700"/>
              <a:buChar char="●"/>
              <a:defRPr sz="1700"/>
            </a:lvl1pPr>
            <a:lvl2pPr marL="914400" lvl="1" indent="-323850">
              <a:spcBef>
                <a:spcPts val="2000"/>
              </a:spcBef>
              <a:spcAft>
                <a:spcPts val="0"/>
              </a:spcAft>
              <a:buSzPts val="1500"/>
              <a:buChar char="○"/>
              <a:defRPr sz="1500"/>
            </a:lvl2pPr>
            <a:lvl3pPr marL="1371600" lvl="2" indent="-323850">
              <a:spcBef>
                <a:spcPts val="2000"/>
              </a:spcBef>
              <a:spcAft>
                <a:spcPts val="0"/>
              </a:spcAft>
              <a:buSzPts val="1500"/>
              <a:buChar char="■"/>
              <a:defRPr sz="1500"/>
            </a:lvl3pPr>
            <a:lvl4pPr marL="1828800" lvl="3" indent="-323850">
              <a:spcBef>
                <a:spcPts val="2000"/>
              </a:spcBef>
              <a:spcAft>
                <a:spcPts val="0"/>
              </a:spcAft>
              <a:buSzPts val="1500"/>
              <a:buChar char="●"/>
              <a:defRPr sz="1500"/>
            </a:lvl4pPr>
            <a:lvl5pPr marL="2286000" lvl="4" indent="-323850">
              <a:spcBef>
                <a:spcPts val="2000"/>
              </a:spcBef>
              <a:spcAft>
                <a:spcPts val="0"/>
              </a:spcAft>
              <a:buSzPts val="1500"/>
              <a:buChar char="○"/>
              <a:defRPr sz="1500"/>
            </a:lvl5pPr>
            <a:lvl6pPr marL="2743200" lvl="5" indent="-323850">
              <a:spcBef>
                <a:spcPts val="2000"/>
              </a:spcBef>
              <a:spcAft>
                <a:spcPts val="0"/>
              </a:spcAft>
              <a:buSzPts val="1500"/>
              <a:buChar char="■"/>
              <a:defRPr sz="1500"/>
            </a:lvl6pPr>
            <a:lvl7pPr marL="3200400" lvl="6" indent="-323850">
              <a:spcBef>
                <a:spcPts val="2000"/>
              </a:spcBef>
              <a:spcAft>
                <a:spcPts val="0"/>
              </a:spcAft>
              <a:buSzPts val="1500"/>
              <a:buChar char="●"/>
              <a:defRPr sz="1500"/>
            </a:lvl7pPr>
            <a:lvl8pPr marL="3657600" lvl="7" indent="-323850">
              <a:spcBef>
                <a:spcPts val="2000"/>
              </a:spcBef>
              <a:spcAft>
                <a:spcPts val="0"/>
              </a:spcAft>
              <a:buSzPts val="1500"/>
              <a:buChar char="○"/>
              <a:defRPr sz="1500"/>
            </a:lvl8pPr>
            <a:lvl9pPr marL="4114800" lvl="8" indent="-323850">
              <a:spcBef>
                <a:spcPts val="2000"/>
              </a:spcBef>
              <a:spcAft>
                <a:spcPts val="2000"/>
              </a:spcAft>
              <a:buSzPts val="1500"/>
              <a:buChar char="■"/>
              <a:defRPr sz="15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113100" tIns="113100" rIns="113100" bIns="113100" anchor="t" anchorCtr="0">
            <a:noAutofit/>
          </a:bodyPr>
          <a:lstStyle>
            <a:lvl1pPr marL="457200" lvl="0" indent="-336550">
              <a:spcBef>
                <a:spcPts val="0"/>
              </a:spcBef>
              <a:spcAft>
                <a:spcPts val="0"/>
              </a:spcAft>
              <a:buSzPts val="1700"/>
              <a:buChar char="●"/>
              <a:defRPr sz="1700"/>
            </a:lvl1pPr>
            <a:lvl2pPr marL="914400" lvl="1" indent="-323850">
              <a:spcBef>
                <a:spcPts val="2000"/>
              </a:spcBef>
              <a:spcAft>
                <a:spcPts val="0"/>
              </a:spcAft>
              <a:buSzPts val="1500"/>
              <a:buChar char="○"/>
              <a:defRPr sz="1500"/>
            </a:lvl2pPr>
            <a:lvl3pPr marL="1371600" lvl="2" indent="-323850">
              <a:spcBef>
                <a:spcPts val="2000"/>
              </a:spcBef>
              <a:spcAft>
                <a:spcPts val="0"/>
              </a:spcAft>
              <a:buSzPts val="1500"/>
              <a:buChar char="■"/>
              <a:defRPr sz="1500"/>
            </a:lvl3pPr>
            <a:lvl4pPr marL="1828800" lvl="3" indent="-323850">
              <a:spcBef>
                <a:spcPts val="2000"/>
              </a:spcBef>
              <a:spcAft>
                <a:spcPts val="0"/>
              </a:spcAft>
              <a:buSzPts val="1500"/>
              <a:buChar char="●"/>
              <a:defRPr sz="1500"/>
            </a:lvl4pPr>
            <a:lvl5pPr marL="2286000" lvl="4" indent="-323850">
              <a:spcBef>
                <a:spcPts val="2000"/>
              </a:spcBef>
              <a:spcAft>
                <a:spcPts val="0"/>
              </a:spcAft>
              <a:buSzPts val="1500"/>
              <a:buChar char="○"/>
              <a:defRPr sz="1500"/>
            </a:lvl5pPr>
            <a:lvl6pPr marL="2743200" lvl="5" indent="-323850">
              <a:spcBef>
                <a:spcPts val="2000"/>
              </a:spcBef>
              <a:spcAft>
                <a:spcPts val="0"/>
              </a:spcAft>
              <a:buSzPts val="1500"/>
              <a:buChar char="■"/>
              <a:defRPr sz="1500"/>
            </a:lvl6pPr>
            <a:lvl7pPr marL="3200400" lvl="6" indent="-323850">
              <a:spcBef>
                <a:spcPts val="2000"/>
              </a:spcBef>
              <a:spcAft>
                <a:spcPts val="0"/>
              </a:spcAft>
              <a:buSzPts val="1500"/>
              <a:buChar char="●"/>
              <a:defRPr sz="1500"/>
            </a:lvl7pPr>
            <a:lvl8pPr marL="3657600" lvl="7" indent="-323850">
              <a:spcBef>
                <a:spcPts val="2000"/>
              </a:spcBef>
              <a:spcAft>
                <a:spcPts val="0"/>
              </a:spcAft>
              <a:buSzPts val="1500"/>
              <a:buChar char="○"/>
              <a:defRPr sz="1500"/>
            </a:lvl8pPr>
            <a:lvl9pPr marL="4114800" lvl="8" indent="-323850">
              <a:spcBef>
                <a:spcPts val="2000"/>
              </a:spcBef>
              <a:spcAft>
                <a:spcPts val="2000"/>
              </a:spcAft>
              <a:buSzPts val="1500"/>
              <a:buChar char="■"/>
              <a:defRPr sz="15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20200"/>
          </a:xfrm>
          <a:prstGeom prst="rect">
            <a:avLst/>
          </a:prstGeom>
        </p:spPr>
        <p:txBody>
          <a:bodyPr spcFirstLastPara="1" wrap="square" lIns="113100" tIns="113100" rIns="113100" bIns="113100" anchor="t" anchorCtr="0">
            <a:no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500"/>
          </a:xfrm>
          <a:prstGeom prst="rect">
            <a:avLst/>
          </a:prstGeom>
        </p:spPr>
        <p:txBody>
          <a:bodyPr spcFirstLastPara="1" wrap="square" lIns="113100" tIns="113100" rIns="113100" bIns="113100" anchor="b" anchorCtr="0">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113100" tIns="113100" rIns="113100" bIns="113100" anchor="t" anchorCtr="0">
            <a:noAutofit/>
          </a:bodyPr>
          <a:lstStyle>
            <a:lvl1pPr marL="457200" lvl="0" indent="-323850">
              <a:spcBef>
                <a:spcPts val="0"/>
              </a:spcBef>
              <a:spcAft>
                <a:spcPts val="0"/>
              </a:spcAft>
              <a:buSzPts val="1500"/>
              <a:buChar char="●"/>
              <a:defRPr sz="1500"/>
            </a:lvl1pPr>
            <a:lvl2pPr marL="914400" lvl="1" indent="-323850">
              <a:spcBef>
                <a:spcPts val="2000"/>
              </a:spcBef>
              <a:spcAft>
                <a:spcPts val="0"/>
              </a:spcAft>
              <a:buSzPts val="1500"/>
              <a:buChar char="○"/>
              <a:defRPr sz="1500"/>
            </a:lvl2pPr>
            <a:lvl3pPr marL="1371600" lvl="2" indent="-323850">
              <a:spcBef>
                <a:spcPts val="2000"/>
              </a:spcBef>
              <a:spcAft>
                <a:spcPts val="0"/>
              </a:spcAft>
              <a:buSzPts val="1500"/>
              <a:buChar char="■"/>
              <a:defRPr sz="1500"/>
            </a:lvl3pPr>
            <a:lvl4pPr marL="1828800" lvl="3" indent="-323850">
              <a:spcBef>
                <a:spcPts val="2000"/>
              </a:spcBef>
              <a:spcAft>
                <a:spcPts val="0"/>
              </a:spcAft>
              <a:buSzPts val="1500"/>
              <a:buChar char="●"/>
              <a:defRPr sz="1500"/>
            </a:lvl4pPr>
            <a:lvl5pPr marL="2286000" lvl="4" indent="-323850">
              <a:spcBef>
                <a:spcPts val="2000"/>
              </a:spcBef>
              <a:spcAft>
                <a:spcPts val="0"/>
              </a:spcAft>
              <a:buSzPts val="1500"/>
              <a:buChar char="○"/>
              <a:defRPr sz="1500"/>
            </a:lvl5pPr>
            <a:lvl6pPr marL="2743200" lvl="5" indent="-323850">
              <a:spcBef>
                <a:spcPts val="2000"/>
              </a:spcBef>
              <a:spcAft>
                <a:spcPts val="0"/>
              </a:spcAft>
              <a:buSzPts val="1500"/>
              <a:buChar char="■"/>
              <a:defRPr sz="1500"/>
            </a:lvl6pPr>
            <a:lvl7pPr marL="3200400" lvl="6" indent="-323850">
              <a:spcBef>
                <a:spcPts val="2000"/>
              </a:spcBef>
              <a:spcAft>
                <a:spcPts val="0"/>
              </a:spcAft>
              <a:buSzPts val="1500"/>
              <a:buChar char="●"/>
              <a:defRPr sz="1500"/>
            </a:lvl7pPr>
            <a:lvl8pPr marL="3657600" lvl="7" indent="-323850">
              <a:spcBef>
                <a:spcPts val="2000"/>
              </a:spcBef>
              <a:spcAft>
                <a:spcPts val="0"/>
              </a:spcAft>
              <a:buSzPts val="1500"/>
              <a:buChar char="○"/>
              <a:defRPr sz="1500"/>
            </a:lvl8pPr>
            <a:lvl9pPr marL="4114800" lvl="8" indent="-323850">
              <a:spcBef>
                <a:spcPts val="2000"/>
              </a:spcBef>
              <a:spcAft>
                <a:spcPts val="2000"/>
              </a:spcAft>
              <a:buSzPts val="1500"/>
              <a:buChar char="■"/>
              <a:defRPr sz="15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8000100"/>
          </a:xfrm>
          <a:prstGeom prst="rect">
            <a:avLst/>
          </a:prstGeom>
        </p:spPr>
        <p:txBody>
          <a:bodyPr spcFirstLastPara="1" wrap="square" lIns="113100" tIns="113100" rIns="113100" bIns="113100" anchor="ctr" anchorCtr="0">
            <a:noAutofit/>
          </a:bodyPr>
          <a:lstStyle>
            <a:lvl1pPr lvl="0">
              <a:spcBef>
                <a:spcPts val="0"/>
              </a:spcBef>
              <a:spcAft>
                <a:spcPts val="0"/>
              </a:spcAft>
              <a:buSzPts val="5900"/>
              <a:buNone/>
              <a:defRPr sz="5900"/>
            </a:lvl1pPr>
            <a:lvl2pPr lvl="1">
              <a:spcBef>
                <a:spcPts val="0"/>
              </a:spcBef>
              <a:spcAft>
                <a:spcPts val="0"/>
              </a:spcAft>
              <a:buSzPts val="5900"/>
              <a:buNone/>
              <a:defRPr sz="5900"/>
            </a:lvl2pPr>
            <a:lvl3pPr lvl="2">
              <a:spcBef>
                <a:spcPts val="0"/>
              </a:spcBef>
              <a:spcAft>
                <a:spcPts val="0"/>
              </a:spcAft>
              <a:buSzPts val="5900"/>
              <a:buNone/>
              <a:defRPr sz="5900"/>
            </a:lvl3pPr>
            <a:lvl4pPr lvl="3">
              <a:spcBef>
                <a:spcPts val="0"/>
              </a:spcBef>
              <a:spcAft>
                <a:spcPts val="0"/>
              </a:spcAft>
              <a:buSzPts val="5900"/>
              <a:buNone/>
              <a:defRPr sz="5900"/>
            </a:lvl4pPr>
            <a:lvl5pPr lvl="4">
              <a:spcBef>
                <a:spcPts val="0"/>
              </a:spcBef>
              <a:spcAft>
                <a:spcPts val="0"/>
              </a:spcAft>
              <a:buSzPts val="5900"/>
              <a:buNone/>
              <a:defRPr sz="5900"/>
            </a:lvl5pPr>
            <a:lvl6pPr lvl="5">
              <a:spcBef>
                <a:spcPts val="0"/>
              </a:spcBef>
              <a:spcAft>
                <a:spcPts val="0"/>
              </a:spcAft>
              <a:buSzPts val="5900"/>
              <a:buNone/>
              <a:defRPr sz="5900"/>
            </a:lvl6pPr>
            <a:lvl7pPr lvl="6">
              <a:spcBef>
                <a:spcPts val="0"/>
              </a:spcBef>
              <a:spcAft>
                <a:spcPts val="0"/>
              </a:spcAft>
              <a:buSzPts val="5900"/>
              <a:buNone/>
              <a:defRPr sz="5900"/>
            </a:lvl7pPr>
            <a:lvl8pPr lvl="7">
              <a:spcBef>
                <a:spcPts val="0"/>
              </a:spcBef>
              <a:spcAft>
                <a:spcPts val="0"/>
              </a:spcAft>
              <a:buSzPts val="5900"/>
              <a:buNone/>
              <a:defRPr sz="5900"/>
            </a:lvl8pPr>
            <a:lvl9pPr lvl="8">
              <a:spcBef>
                <a:spcPts val="0"/>
              </a:spcBef>
              <a:spcAft>
                <a:spcPts val="0"/>
              </a:spcAft>
              <a:buSzPts val="5900"/>
              <a:buNone/>
              <a:defRPr sz="59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113100" tIns="113100" rIns="113100" bIns="113100"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113100" tIns="113100" rIns="113100" bIns="113100" anchor="t" anchorCtr="0">
            <a:noAutofit/>
          </a:bodyPr>
          <a:lstStyle>
            <a:lvl1pPr lvl="0" algn="ctr">
              <a:lnSpc>
                <a:spcPct val="100000"/>
              </a:lnSpc>
              <a:spcBef>
                <a:spcPts val="0"/>
              </a:spcBef>
              <a:spcAft>
                <a:spcPts val="0"/>
              </a:spcAft>
              <a:buSzPts val="2600"/>
              <a:buNone/>
              <a:defRPr sz="2600"/>
            </a:lvl1pPr>
            <a:lvl2pPr lvl="1" algn="ctr">
              <a:lnSpc>
                <a:spcPct val="100000"/>
              </a:lnSpc>
              <a:spcBef>
                <a:spcPts val="0"/>
              </a:spcBef>
              <a:spcAft>
                <a:spcPts val="0"/>
              </a:spcAft>
              <a:buSzPts val="2600"/>
              <a:buNone/>
              <a:defRPr sz="2600"/>
            </a:lvl2pPr>
            <a:lvl3pPr lvl="2" algn="ctr">
              <a:lnSpc>
                <a:spcPct val="100000"/>
              </a:lnSpc>
              <a:spcBef>
                <a:spcPts val="0"/>
              </a:spcBef>
              <a:spcAft>
                <a:spcPts val="0"/>
              </a:spcAft>
              <a:buSzPts val="2600"/>
              <a:buNone/>
              <a:defRPr sz="2600"/>
            </a:lvl3pPr>
            <a:lvl4pPr lvl="3" algn="ctr">
              <a:lnSpc>
                <a:spcPct val="100000"/>
              </a:lnSpc>
              <a:spcBef>
                <a:spcPts val="0"/>
              </a:spcBef>
              <a:spcAft>
                <a:spcPts val="0"/>
              </a:spcAft>
              <a:buSzPts val="2600"/>
              <a:buNone/>
              <a:defRPr sz="2600"/>
            </a:lvl4pPr>
            <a:lvl5pPr lvl="4" algn="ctr">
              <a:lnSpc>
                <a:spcPct val="100000"/>
              </a:lnSpc>
              <a:spcBef>
                <a:spcPts val="0"/>
              </a:spcBef>
              <a:spcAft>
                <a:spcPts val="0"/>
              </a:spcAft>
              <a:buSzPts val="2600"/>
              <a:buNone/>
              <a:defRPr sz="2600"/>
            </a:lvl5pPr>
            <a:lvl6pPr lvl="5" algn="ctr">
              <a:lnSpc>
                <a:spcPct val="100000"/>
              </a:lnSpc>
              <a:spcBef>
                <a:spcPts val="0"/>
              </a:spcBef>
              <a:spcAft>
                <a:spcPts val="0"/>
              </a:spcAft>
              <a:buSzPts val="2600"/>
              <a:buNone/>
              <a:defRPr sz="2600"/>
            </a:lvl6pPr>
            <a:lvl7pPr lvl="6" algn="ctr">
              <a:lnSpc>
                <a:spcPct val="100000"/>
              </a:lnSpc>
              <a:spcBef>
                <a:spcPts val="0"/>
              </a:spcBef>
              <a:spcAft>
                <a:spcPts val="0"/>
              </a:spcAft>
              <a:buSzPts val="2600"/>
              <a:buNone/>
              <a:defRPr sz="2600"/>
            </a:lvl7pPr>
            <a:lvl8pPr lvl="7" algn="ctr">
              <a:lnSpc>
                <a:spcPct val="100000"/>
              </a:lnSpc>
              <a:spcBef>
                <a:spcPts val="0"/>
              </a:spcBef>
              <a:spcAft>
                <a:spcPts val="0"/>
              </a:spcAft>
              <a:buSzPts val="2600"/>
              <a:buNone/>
              <a:defRPr sz="2600"/>
            </a:lvl8pPr>
            <a:lvl9pPr lvl="8" algn="ctr">
              <a:lnSpc>
                <a:spcPct val="100000"/>
              </a:lnSpc>
              <a:spcBef>
                <a:spcPts val="0"/>
              </a:spcBef>
              <a:spcAft>
                <a:spcPts val="0"/>
              </a:spcAft>
              <a:buSzPts val="2600"/>
              <a:buNone/>
              <a:defRPr sz="2600"/>
            </a:lvl9pPr>
          </a:lstStyle>
          <a:p>
            <a:endParaRPr/>
          </a:p>
        </p:txBody>
      </p:sp>
      <p:sp>
        <p:nvSpPr>
          <p:cNvPr id="39" name="Google Shape;39;p9"/>
          <p:cNvSpPr txBox="1">
            <a:spLocks noGrp="1"/>
          </p:cNvSpPr>
          <p:nvPr>
            <p:ph type="body" idx="2"/>
          </p:nvPr>
        </p:nvSpPr>
        <p:spPr>
          <a:xfrm>
            <a:off x="4198575" y="1415969"/>
            <a:ext cx="3261600" cy="7225800"/>
          </a:xfrm>
          <a:prstGeom prst="rect">
            <a:avLst/>
          </a:prstGeom>
        </p:spPr>
        <p:txBody>
          <a:bodyPr spcFirstLastPara="1" wrap="square" lIns="113100" tIns="113100" rIns="113100" bIns="113100" anchor="ctr" anchorCtr="0">
            <a:noAutofit/>
          </a:bodyPr>
          <a:lstStyle>
            <a:lvl1pPr marL="457200" lvl="0" indent="-368300">
              <a:spcBef>
                <a:spcPts val="0"/>
              </a:spcBef>
              <a:spcAft>
                <a:spcPts val="0"/>
              </a:spcAft>
              <a:buSzPts val="2200"/>
              <a:buChar char="●"/>
              <a:defRPr/>
            </a:lvl1pPr>
            <a:lvl2pPr marL="914400" lvl="1" indent="-336550">
              <a:spcBef>
                <a:spcPts val="2000"/>
              </a:spcBef>
              <a:spcAft>
                <a:spcPts val="0"/>
              </a:spcAft>
              <a:buSzPts val="1700"/>
              <a:buChar char="○"/>
              <a:defRPr/>
            </a:lvl2pPr>
            <a:lvl3pPr marL="1371600" lvl="2" indent="-336550">
              <a:spcBef>
                <a:spcPts val="2000"/>
              </a:spcBef>
              <a:spcAft>
                <a:spcPts val="0"/>
              </a:spcAft>
              <a:buSzPts val="1700"/>
              <a:buChar char="■"/>
              <a:defRPr/>
            </a:lvl3pPr>
            <a:lvl4pPr marL="1828800" lvl="3" indent="-336550">
              <a:spcBef>
                <a:spcPts val="2000"/>
              </a:spcBef>
              <a:spcAft>
                <a:spcPts val="0"/>
              </a:spcAft>
              <a:buSzPts val="1700"/>
              <a:buChar char="●"/>
              <a:defRPr/>
            </a:lvl4pPr>
            <a:lvl5pPr marL="2286000" lvl="4" indent="-336550">
              <a:spcBef>
                <a:spcPts val="2000"/>
              </a:spcBef>
              <a:spcAft>
                <a:spcPts val="0"/>
              </a:spcAft>
              <a:buSzPts val="1700"/>
              <a:buChar char="○"/>
              <a:defRPr/>
            </a:lvl5pPr>
            <a:lvl6pPr marL="2743200" lvl="5" indent="-336550">
              <a:spcBef>
                <a:spcPts val="2000"/>
              </a:spcBef>
              <a:spcAft>
                <a:spcPts val="0"/>
              </a:spcAft>
              <a:buSzPts val="1700"/>
              <a:buChar char="■"/>
              <a:defRPr/>
            </a:lvl6pPr>
            <a:lvl7pPr marL="3200400" lvl="6" indent="-336550">
              <a:spcBef>
                <a:spcPts val="2000"/>
              </a:spcBef>
              <a:spcAft>
                <a:spcPts val="0"/>
              </a:spcAft>
              <a:buSzPts val="1700"/>
              <a:buChar char="●"/>
              <a:defRPr/>
            </a:lvl7pPr>
            <a:lvl8pPr marL="3657600" lvl="7" indent="-336550">
              <a:spcBef>
                <a:spcPts val="2000"/>
              </a:spcBef>
              <a:spcAft>
                <a:spcPts val="0"/>
              </a:spcAft>
              <a:buSzPts val="1700"/>
              <a:buChar char="○"/>
              <a:defRPr/>
            </a:lvl8pPr>
            <a:lvl9pPr marL="4114800" lvl="8" indent="-336550">
              <a:spcBef>
                <a:spcPts val="2000"/>
              </a:spcBef>
              <a:spcAft>
                <a:spcPts val="2000"/>
              </a:spcAft>
              <a:buSzPts val="17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113100" tIns="113100" rIns="113100" bIns="113100" anchor="ctr" anchorCtr="0">
            <a:noAutofit/>
          </a:bodyPr>
          <a:lstStyle>
            <a:lvl1pPr marL="457200" lvl="0" indent="-228600">
              <a:lnSpc>
                <a:spcPct val="100000"/>
              </a:lnSpc>
              <a:spcBef>
                <a:spcPts val="0"/>
              </a:spcBef>
              <a:spcAft>
                <a:spcPts val="0"/>
              </a:spcAft>
              <a:buSzPts val="22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20200"/>
          </a:xfrm>
          <a:prstGeom prst="rect">
            <a:avLst/>
          </a:prstGeom>
          <a:noFill/>
          <a:ln>
            <a:noFill/>
          </a:ln>
        </p:spPr>
        <p:txBody>
          <a:bodyPr spcFirstLastPara="1" wrap="square" lIns="113100" tIns="113100" rIns="113100" bIns="113100" anchor="t" anchorCtr="0">
            <a:noAutofit/>
          </a:bodyPr>
          <a:lstStyle>
            <a:lvl1pPr lvl="0">
              <a:spcBef>
                <a:spcPts val="0"/>
              </a:spcBef>
              <a:spcAft>
                <a:spcPts val="0"/>
              </a:spcAft>
              <a:buClr>
                <a:schemeClr val="dk1"/>
              </a:buClr>
              <a:buSzPts val="3500"/>
              <a:buNone/>
              <a:defRPr sz="3500">
                <a:solidFill>
                  <a:schemeClr val="dk1"/>
                </a:solidFill>
              </a:defRPr>
            </a:lvl1pPr>
            <a:lvl2pPr lvl="1">
              <a:spcBef>
                <a:spcPts val="0"/>
              </a:spcBef>
              <a:spcAft>
                <a:spcPts val="0"/>
              </a:spcAft>
              <a:buClr>
                <a:schemeClr val="dk1"/>
              </a:buClr>
              <a:buSzPts val="3500"/>
              <a:buNone/>
              <a:defRPr sz="3500">
                <a:solidFill>
                  <a:schemeClr val="dk1"/>
                </a:solidFill>
              </a:defRPr>
            </a:lvl2pPr>
            <a:lvl3pPr lvl="2">
              <a:spcBef>
                <a:spcPts val="0"/>
              </a:spcBef>
              <a:spcAft>
                <a:spcPts val="0"/>
              </a:spcAft>
              <a:buClr>
                <a:schemeClr val="dk1"/>
              </a:buClr>
              <a:buSzPts val="3500"/>
              <a:buNone/>
              <a:defRPr sz="3500">
                <a:solidFill>
                  <a:schemeClr val="dk1"/>
                </a:solidFill>
              </a:defRPr>
            </a:lvl3pPr>
            <a:lvl4pPr lvl="3">
              <a:spcBef>
                <a:spcPts val="0"/>
              </a:spcBef>
              <a:spcAft>
                <a:spcPts val="0"/>
              </a:spcAft>
              <a:buClr>
                <a:schemeClr val="dk1"/>
              </a:buClr>
              <a:buSzPts val="3500"/>
              <a:buNone/>
              <a:defRPr sz="3500">
                <a:solidFill>
                  <a:schemeClr val="dk1"/>
                </a:solidFill>
              </a:defRPr>
            </a:lvl4pPr>
            <a:lvl5pPr lvl="4">
              <a:spcBef>
                <a:spcPts val="0"/>
              </a:spcBef>
              <a:spcAft>
                <a:spcPts val="0"/>
              </a:spcAft>
              <a:buClr>
                <a:schemeClr val="dk1"/>
              </a:buClr>
              <a:buSzPts val="3500"/>
              <a:buNone/>
              <a:defRPr sz="3500">
                <a:solidFill>
                  <a:schemeClr val="dk1"/>
                </a:solidFill>
              </a:defRPr>
            </a:lvl5pPr>
            <a:lvl6pPr lvl="5">
              <a:spcBef>
                <a:spcPts val="0"/>
              </a:spcBef>
              <a:spcAft>
                <a:spcPts val="0"/>
              </a:spcAft>
              <a:buClr>
                <a:schemeClr val="dk1"/>
              </a:buClr>
              <a:buSzPts val="3500"/>
              <a:buNone/>
              <a:defRPr sz="3500">
                <a:solidFill>
                  <a:schemeClr val="dk1"/>
                </a:solidFill>
              </a:defRPr>
            </a:lvl6pPr>
            <a:lvl7pPr lvl="6">
              <a:spcBef>
                <a:spcPts val="0"/>
              </a:spcBef>
              <a:spcAft>
                <a:spcPts val="0"/>
              </a:spcAft>
              <a:buClr>
                <a:schemeClr val="dk1"/>
              </a:buClr>
              <a:buSzPts val="3500"/>
              <a:buNone/>
              <a:defRPr sz="3500">
                <a:solidFill>
                  <a:schemeClr val="dk1"/>
                </a:solidFill>
              </a:defRPr>
            </a:lvl7pPr>
            <a:lvl8pPr lvl="7">
              <a:spcBef>
                <a:spcPts val="0"/>
              </a:spcBef>
              <a:spcAft>
                <a:spcPts val="0"/>
              </a:spcAft>
              <a:buClr>
                <a:schemeClr val="dk1"/>
              </a:buClr>
              <a:buSzPts val="3500"/>
              <a:buNone/>
              <a:defRPr sz="3500">
                <a:solidFill>
                  <a:schemeClr val="dk1"/>
                </a:solidFill>
              </a:defRPr>
            </a:lvl8pPr>
            <a:lvl9pPr lvl="8">
              <a:spcBef>
                <a:spcPts val="0"/>
              </a:spcBef>
              <a:spcAft>
                <a:spcPts val="0"/>
              </a:spcAft>
              <a:buClr>
                <a:schemeClr val="dk1"/>
              </a:buClr>
              <a:buSzPts val="3500"/>
              <a:buNone/>
              <a:defRPr sz="35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113100" tIns="113100" rIns="113100" bIns="113100" anchor="t" anchorCtr="0">
            <a:noAutofit/>
          </a:bodyPr>
          <a:lstStyle>
            <a:lvl1pPr marL="457200" lvl="0" indent="-368300">
              <a:lnSpc>
                <a:spcPct val="115000"/>
              </a:lnSpc>
              <a:spcBef>
                <a:spcPts val="0"/>
              </a:spcBef>
              <a:spcAft>
                <a:spcPts val="0"/>
              </a:spcAft>
              <a:buClr>
                <a:schemeClr val="dk2"/>
              </a:buClr>
              <a:buSzPts val="2200"/>
              <a:buChar char="●"/>
              <a:defRPr sz="2200">
                <a:solidFill>
                  <a:schemeClr val="dk2"/>
                </a:solidFill>
              </a:defRPr>
            </a:lvl1pPr>
            <a:lvl2pPr marL="914400" lvl="1" indent="-336550">
              <a:lnSpc>
                <a:spcPct val="115000"/>
              </a:lnSpc>
              <a:spcBef>
                <a:spcPts val="2000"/>
              </a:spcBef>
              <a:spcAft>
                <a:spcPts val="0"/>
              </a:spcAft>
              <a:buClr>
                <a:schemeClr val="dk2"/>
              </a:buClr>
              <a:buSzPts val="1700"/>
              <a:buChar char="○"/>
              <a:defRPr sz="1700">
                <a:solidFill>
                  <a:schemeClr val="dk2"/>
                </a:solidFill>
              </a:defRPr>
            </a:lvl2pPr>
            <a:lvl3pPr marL="1371600" lvl="2" indent="-336550">
              <a:lnSpc>
                <a:spcPct val="115000"/>
              </a:lnSpc>
              <a:spcBef>
                <a:spcPts val="2000"/>
              </a:spcBef>
              <a:spcAft>
                <a:spcPts val="0"/>
              </a:spcAft>
              <a:buClr>
                <a:schemeClr val="dk2"/>
              </a:buClr>
              <a:buSzPts val="1700"/>
              <a:buChar char="■"/>
              <a:defRPr sz="1700">
                <a:solidFill>
                  <a:schemeClr val="dk2"/>
                </a:solidFill>
              </a:defRPr>
            </a:lvl3pPr>
            <a:lvl4pPr marL="1828800" lvl="3" indent="-336550">
              <a:lnSpc>
                <a:spcPct val="115000"/>
              </a:lnSpc>
              <a:spcBef>
                <a:spcPts val="2000"/>
              </a:spcBef>
              <a:spcAft>
                <a:spcPts val="0"/>
              </a:spcAft>
              <a:buClr>
                <a:schemeClr val="dk2"/>
              </a:buClr>
              <a:buSzPts val="1700"/>
              <a:buChar char="●"/>
              <a:defRPr sz="1700">
                <a:solidFill>
                  <a:schemeClr val="dk2"/>
                </a:solidFill>
              </a:defRPr>
            </a:lvl4pPr>
            <a:lvl5pPr marL="2286000" lvl="4" indent="-336550">
              <a:lnSpc>
                <a:spcPct val="115000"/>
              </a:lnSpc>
              <a:spcBef>
                <a:spcPts val="2000"/>
              </a:spcBef>
              <a:spcAft>
                <a:spcPts val="0"/>
              </a:spcAft>
              <a:buClr>
                <a:schemeClr val="dk2"/>
              </a:buClr>
              <a:buSzPts val="1700"/>
              <a:buChar char="○"/>
              <a:defRPr sz="1700">
                <a:solidFill>
                  <a:schemeClr val="dk2"/>
                </a:solidFill>
              </a:defRPr>
            </a:lvl5pPr>
            <a:lvl6pPr marL="2743200" lvl="5" indent="-336550">
              <a:lnSpc>
                <a:spcPct val="115000"/>
              </a:lnSpc>
              <a:spcBef>
                <a:spcPts val="2000"/>
              </a:spcBef>
              <a:spcAft>
                <a:spcPts val="0"/>
              </a:spcAft>
              <a:buClr>
                <a:schemeClr val="dk2"/>
              </a:buClr>
              <a:buSzPts val="1700"/>
              <a:buChar char="■"/>
              <a:defRPr sz="1700">
                <a:solidFill>
                  <a:schemeClr val="dk2"/>
                </a:solidFill>
              </a:defRPr>
            </a:lvl6pPr>
            <a:lvl7pPr marL="3200400" lvl="6" indent="-336550">
              <a:lnSpc>
                <a:spcPct val="115000"/>
              </a:lnSpc>
              <a:spcBef>
                <a:spcPts val="2000"/>
              </a:spcBef>
              <a:spcAft>
                <a:spcPts val="0"/>
              </a:spcAft>
              <a:buClr>
                <a:schemeClr val="dk2"/>
              </a:buClr>
              <a:buSzPts val="1700"/>
              <a:buChar char="●"/>
              <a:defRPr sz="1700">
                <a:solidFill>
                  <a:schemeClr val="dk2"/>
                </a:solidFill>
              </a:defRPr>
            </a:lvl7pPr>
            <a:lvl8pPr marL="3657600" lvl="7" indent="-336550">
              <a:lnSpc>
                <a:spcPct val="115000"/>
              </a:lnSpc>
              <a:spcBef>
                <a:spcPts val="2000"/>
              </a:spcBef>
              <a:spcAft>
                <a:spcPts val="0"/>
              </a:spcAft>
              <a:buClr>
                <a:schemeClr val="dk2"/>
              </a:buClr>
              <a:buSzPts val="1700"/>
              <a:buChar char="○"/>
              <a:defRPr sz="1700">
                <a:solidFill>
                  <a:schemeClr val="dk2"/>
                </a:solidFill>
              </a:defRPr>
            </a:lvl8pPr>
            <a:lvl9pPr marL="4114800" lvl="8" indent="-336550">
              <a:lnSpc>
                <a:spcPct val="115000"/>
              </a:lnSpc>
              <a:spcBef>
                <a:spcPts val="2000"/>
              </a:spcBef>
              <a:spcAft>
                <a:spcPts val="2000"/>
              </a:spcAft>
              <a:buClr>
                <a:schemeClr val="dk2"/>
              </a:buClr>
              <a:buSzPts val="1700"/>
              <a:buChar char="■"/>
              <a:defRPr sz="1700">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113100" tIns="113100" rIns="113100" bIns="113100" anchor="ctr" anchorCtr="0">
            <a:noAutofit/>
          </a:bodyPr>
          <a:lstStyle>
            <a:lvl1pPr lvl="0" algn="r">
              <a:buNone/>
              <a:defRPr sz="1200">
                <a:solidFill>
                  <a:schemeClr val="dk2"/>
                </a:solidFill>
              </a:defRPr>
            </a:lvl1pPr>
            <a:lvl2pPr lvl="1" algn="r">
              <a:buNone/>
              <a:defRPr sz="1200">
                <a:solidFill>
                  <a:schemeClr val="dk2"/>
                </a:solidFill>
              </a:defRPr>
            </a:lvl2pPr>
            <a:lvl3pPr lvl="2" algn="r">
              <a:buNone/>
              <a:defRPr sz="1200">
                <a:solidFill>
                  <a:schemeClr val="dk2"/>
                </a:solidFill>
              </a:defRPr>
            </a:lvl3pPr>
            <a:lvl4pPr lvl="3" algn="r">
              <a:buNone/>
              <a:defRPr sz="1200">
                <a:solidFill>
                  <a:schemeClr val="dk2"/>
                </a:solidFill>
              </a:defRPr>
            </a:lvl4pPr>
            <a:lvl5pPr lvl="4" algn="r">
              <a:buNone/>
              <a:defRPr sz="1200">
                <a:solidFill>
                  <a:schemeClr val="dk2"/>
                </a:solidFill>
              </a:defRPr>
            </a:lvl5pPr>
            <a:lvl6pPr lvl="5" algn="r">
              <a:buNone/>
              <a:defRPr sz="1200">
                <a:solidFill>
                  <a:schemeClr val="dk2"/>
                </a:solidFill>
              </a:defRPr>
            </a:lvl6pPr>
            <a:lvl7pPr lvl="6" algn="r">
              <a:buNone/>
              <a:defRPr sz="1200">
                <a:solidFill>
                  <a:schemeClr val="dk2"/>
                </a:solidFill>
              </a:defRPr>
            </a:lvl7pPr>
            <a:lvl8pPr lvl="7" algn="r">
              <a:buNone/>
              <a:defRPr sz="1200">
                <a:solidFill>
                  <a:schemeClr val="dk2"/>
                </a:solidFill>
              </a:defRPr>
            </a:lvl8pPr>
            <a:lvl9pPr lvl="8" algn="r">
              <a:buNone/>
              <a:defRPr sz="12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jpe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image" Target="../media/image2.jpeg"/><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5" name="Google Shape;55;p13"/>
          <p:cNvSpPr txBox="1"/>
          <p:nvPr/>
        </p:nvSpPr>
        <p:spPr>
          <a:xfrm>
            <a:off x="1300941" y="337450"/>
            <a:ext cx="2016900" cy="93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dirty="0">
                <a:solidFill>
                  <a:schemeClr val="dk1"/>
                </a:solidFill>
                <a:latin typeface="Comic Sans MS"/>
                <a:ea typeface="Comic Sans MS"/>
                <a:cs typeface="Comic Sans MS"/>
                <a:sym typeface="Comic Sans MS"/>
              </a:rPr>
              <a:t>Fire Class Y1&amp;2</a:t>
            </a:r>
            <a:endParaRPr dirty="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None/>
            </a:pPr>
            <a:r>
              <a:rPr lang="en-GB" dirty="0">
                <a:solidFill>
                  <a:schemeClr val="dk1"/>
                </a:solidFill>
                <a:latin typeface="Comic Sans MS"/>
                <a:ea typeface="Comic Sans MS"/>
                <a:cs typeface="Comic Sans MS"/>
                <a:sym typeface="Comic Sans MS"/>
              </a:rPr>
              <a:t>Autumn Term 2 2025/26</a:t>
            </a:r>
            <a:endParaRPr dirty="0">
              <a:latin typeface="Comic Sans MS"/>
              <a:ea typeface="Comic Sans MS"/>
              <a:cs typeface="Comic Sans MS"/>
              <a:sym typeface="Comic Sans MS"/>
            </a:endParaRPr>
          </a:p>
        </p:txBody>
      </p:sp>
      <p:sp>
        <p:nvSpPr>
          <p:cNvPr id="57" name="Google Shape;57;p13"/>
          <p:cNvSpPr/>
          <p:nvPr/>
        </p:nvSpPr>
        <p:spPr>
          <a:xfrm>
            <a:off x="298625" y="5723334"/>
            <a:ext cx="4263900" cy="1668066"/>
          </a:xfrm>
          <a:prstGeom prst="roundRect">
            <a:avLst>
              <a:gd name="adj" fmla="val 16667"/>
            </a:avLst>
          </a:prstGeom>
          <a:noFill/>
          <a:ln w="19050" cap="flat" cmpd="sng">
            <a:solidFill>
              <a:srgbClr val="0070C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dirty="0">
              <a:latin typeface="Comic Sans MS"/>
              <a:ea typeface="Comic Sans MS"/>
              <a:cs typeface="Comic Sans MS"/>
              <a:sym typeface="Comic Sans MS"/>
            </a:endParaRPr>
          </a:p>
        </p:txBody>
      </p:sp>
      <p:sp>
        <p:nvSpPr>
          <p:cNvPr id="58" name="Google Shape;58;p13"/>
          <p:cNvSpPr/>
          <p:nvPr/>
        </p:nvSpPr>
        <p:spPr>
          <a:xfrm>
            <a:off x="298625" y="1484849"/>
            <a:ext cx="4263900" cy="4132179"/>
          </a:xfrm>
          <a:prstGeom prst="roundRect">
            <a:avLst>
              <a:gd name="adj" fmla="val 16667"/>
            </a:avLst>
          </a:prstGeom>
          <a:noFill/>
          <a:ln w="19050" cap="flat" cmpd="sng">
            <a:solidFill>
              <a:srgbClr val="FFFF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dirty="0">
                <a:latin typeface="Comic Sans MS"/>
                <a:ea typeface="Comic Sans MS"/>
                <a:cs typeface="Comic Sans MS"/>
                <a:sym typeface="Comic Sans MS"/>
              </a:rPr>
              <a:t>Topic Overview</a:t>
            </a:r>
          </a:p>
          <a:p>
            <a:pPr marL="0" lvl="0" indent="0" algn="l" rtl="0">
              <a:spcBef>
                <a:spcPts val="0"/>
              </a:spcBef>
              <a:spcAft>
                <a:spcPts val="0"/>
              </a:spcAft>
              <a:buNone/>
            </a:pPr>
            <a:endParaRPr lang="en-GB" dirty="0">
              <a:latin typeface="Comic Sans MS"/>
              <a:ea typeface="Comic Sans MS"/>
              <a:cs typeface="Comic Sans MS"/>
              <a:sym typeface="Comic Sans MS"/>
            </a:endParaRPr>
          </a:p>
          <a:p>
            <a:pPr marL="0" lvl="0" indent="0" algn="l" rtl="0">
              <a:spcBef>
                <a:spcPts val="0"/>
              </a:spcBef>
              <a:spcAft>
                <a:spcPts val="0"/>
              </a:spcAft>
              <a:buNone/>
            </a:pPr>
            <a:r>
              <a:rPr lang="en-GB" sz="1200" dirty="0">
                <a:latin typeface="Comic Sans MS"/>
                <a:ea typeface="Comic Sans MS"/>
                <a:cs typeface="Comic Sans MS"/>
                <a:sym typeface="Comic Sans MS"/>
              </a:rPr>
              <a:t>We will be learning about the key events of the Great Fire of London, including how the fire started, why it spread so quickly and how eye witnesses, such as Samuel Pepys, helped us to find out about life in the past.</a:t>
            </a:r>
          </a:p>
          <a:p>
            <a:pPr lvl="0"/>
            <a:r>
              <a:rPr lang="en-GB" sz="1200" dirty="0">
                <a:latin typeface="Comic Sans MS"/>
                <a:ea typeface="Comic Sans MS"/>
                <a:cs typeface="Comic Sans MS"/>
                <a:sym typeface="Comic Sans MS"/>
              </a:rPr>
              <a:t>In science we will be learning about seasonal changes, including night and day. We will observe and describe weather associated with different seasons and will find out how and why day length </a:t>
            </a:r>
            <a:r>
              <a:rPr lang="en-GB" sz="1200" dirty="0">
                <a:latin typeface="Comic Sans MS" panose="030F0702030302020204" pitchFamily="66" charset="0"/>
                <a:ea typeface="Comic Sans MS"/>
                <a:cs typeface="Comic Sans MS"/>
                <a:sym typeface="Comic Sans MS"/>
              </a:rPr>
              <a:t>varies. </a:t>
            </a:r>
          </a:p>
          <a:p>
            <a:pPr lvl="0"/>
            <a:r>
              <a:rPr lang="en-GB" sz="1200" dirty="0">
                <a:latin typeface="Comic Sans MS"/>
                <a:ea typeface="Comic Sans MS"/>
                <a:cs typeface="Comic Sans MS"/>
                <a:sym typeface="Comic Sans MS"/>
              </a:rPr>
              <a:t>Our art topic will link to the Great Fire of London where we </a:t>
            </a:r>
            <a:r>
              <a:rPr lang="en-GB" sz="1200" dirty="0">
                <a:latin typeface="Comic Sans MS"/>
              </a:rPr>
              <a:t>will explore colour mixing and become confident naming primary and secondary colours. We will learn how to create tints and shades by adding black or white to paint and will use these skills to create a scene inspired by the historical event.</a:t>
            </a:r>
            <a:endParaRPr lang="en-GB" sz="1200" dirty="0">
              <a:latin typeface="Comic Sans MS"/>
              <a:ea typeface="Comic Sans MS"/>
              <a:cs typeface="Comic Sans MS"/>
              <a:sym typeface="Comic Sans MS"/>
            </a:endParaRPr>
          </a:p>
        </p:txBody>
      </p:sp>
      <p:sp>
        <p:nvSpPr>
          <p:cNvPr id="59" name="Google Shape;59;p13"/>
          <p:cNvSpPr/>
          <p:nvPr/>
        </p:nvSpPr>
        <p:spPr>
          <a:xfrm>
            <a:off x="298625" y="7559672"/>
            <a:ext cx="4263900" cy="2359027"/>
          </a:xfrm>
          <a:prstGeom prst="roundRect">
            <a:avLst>
              <a:gd name="adj" fmla="val 16667"/>
            </a:avLst>
          </a:prstGeom>
          <a:noFill/>
          <a:ln w="19050" cap="flat" cmpd="sng">
            <a:solidFill>
              <a:schemeClr val="accen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dirty="0">
                <a:latin typeface="Comic Sans MS"/>
                <a:ea typeface="Comic Sans MS"/>
                <a:cs typeface="Comic Sans MS"/>
                <a:sym typeface="Comic Sans MS"/>
              </a:rPr>
              <a:t>How you can help?</a:t>
            </a:r>
          </a:p>
          <a:p>
            <a:pPr marL="285750" lvl="0" indent="-285750" algn="l" rtl="0">
              <a:spcBef>
                <a:spcPts val="0"/>
              </a:spcBef>
              <a:spcAft>
                <a:spcPts val="0"/>
              </a:spcAft>
              <a:buFont typeface="Arial" panose="020B0604020202020204" pitchFamily="34" charset="0"/>
              <a:buChar char="•"/>
            </a:pPr>
            <a:r>
              <a:rPr lang="en-GB" sz="1200" dirty="0">
                <a:latin typeface="Comic Sans MS"/>
                <a:ea typeface="Comic Sans MS"/>
                <a:cs typeface="Comic Sans MS"/>
                <a:sym typeface="Comic Sans MS"/>
              </a:rPr>
              <a:t>Listen to your child read at least 4 times per week and log on </a:t>
            </a:r>
            <a:r>
              <a:rPr lang="en-GB" sz="1200" dirty="0" err="1">
                <a:latin typeface="Comic Sans MS"/>
                <a:ea typeface="Comic Sans MS"/>
                <a:cs typeface="Comic Sans MS"/>
                <a:sym typeface="Comic Sans MS"/>
              </a:rPr>
              <a:t>Boomreader</a:t>
            </a:r>
            <a:endParaRPr lang="en-GB" sz="1200" dirty="0" err="1">
              <a:latin typeface="Comic Sans MS"/>
              <a:ea typeface="Comic Sans MS"/>
              <a:cs typeface="Comic Sans MS"/>
            </a:endParaRPr>
          </a:p>
          <a:p>
            <a:pPr marL="285750" lvl="0" indent="-285750" algn="l" rtl="0">
              <a:spcBef>
                <a:spcPts val="0"/>
              </a:spcBef>
              <a:spcAft>
                <a:spcPts val="0"/>
              </a:spcAft>
              <a:buFont typeface="Arial" panose="020B0604020202020204" pitchFamily="34" charset="0"/>
              <a:buChar char="•"/>
            </a:pPr>
            <a:r>
              <a:rPr lang="en-GB" sz="1200" dirty="0">
                <a:latin typeface="Comic Sans MS"/>
                <a:ea typeface="Comic Sans MS"/>
                <a:cs typeface="Comic Sans MS"/>
                <a:sym typeface="Comic Sans MS"/>
              </a:rPr>
              <a:t>Read to your child to help them develop a love of reading</a:t>
            </a:r>
          </a:p>
          <a:p>
            <a:pPr marL="285750" lvl="0" indent="-285750" algn="l" rtl="0">
              <a:spcBef>
                <a:spcPts val="0"/>
              </a:spcBef>
              <a:spcAft>
                <a:spcPts val="0"/>
              </a:spcAft>
              <a:buFont typeface="Arial" panose="020B0604020202020204" pitchFamily="34" charset="0"/>
              <a:buChar char="•"/>
            </a:pPr>
            <a:r>
              <a:rPr lang="en-GB" sz="1200" dirty="0">
                <a:latin typeface="Comic Sans MS"/>
                <a:ea typeface="Comic Sans MS"/>
                <a:cs typeface="Comic Sans MS"/>
                <a:sym typeface="Comic Sans MS"/>
              </a:rPr>
              <a:t>Help your child access and practise the spelling shed games and assignments</a:t>
            </a:r>
          </a:p>
          <a:p>
            <a:pPr marL="285750" lvl="0" indent="-285750" algn="l" rtl="0">
              <a:spcBef>
                <a:spcPts val="0"/>
              </a:spcBef>
              <a:spcAft>
                <a:spcPts val="0"/>
              </a:spcAft>
              <a:buFont typeface="Arial" panose="020B0604020202020204" pitchFamily="34" charset="0"/>
              <a:buChar char="•"/>
            </a:pPr>
            <a:r>
              <a:rPr lang="en-GB" sz="1200" dirty="0">
                <a:latin typeface="Comic Sans MS"/>
                <a:ea typeface="Comic Sans MS"/>
                <a:cs typeface="Comic Sans MS"/>
                <a:sym typeface="Comic Sans MS"/>
              </a:rPr>
              <a:t>Look through the history and science knowledge organiser we have sent home with your child and help them recall the key knowledge from it, focusing also on the key vocabulary</a:t>
            </a:r>
          </a:p>
          <a:p>
            <a:pPr marL="285750" lvl="0" indent="-285750" algn="l" rtl="0">
              <a:spcBef>
                <a:spcPts val="0"/>
              </a:spcBef>
              <a:spcAft>
                <a:spcPts val="0"/>
              </a:spcAft>
              <a:buFont typeface="Arial" panose="020B0604020202020204" pitchFamily="34" charset="0"/>
              <a:buChar char="•"/>
            </a:pPr>
            <a:endParaRPr dirty="0">
              <a:latin typeface="Comic Sans MS"/>
              <a:ea typeface="Comic Sans MS"/>
              <a:cs typeface="Comic Sans MS"/>
              <a:sym typeface="Comic Sans MS"/>
            </a:endParaRPr>
          </a:p>
        </p:txBody>
      </p:sp>
      <p:sp>
        <p:nvSpPr>
          <p:cNvPr id="60" name="Google Shape;60;p13"/>
          <p:cNvSpPr/>
          <p:nvPr/>
        </p:nvSpPr>
        <p:spPr>
          <a:xfrm>
            <a:off x="2893525" y="333400"/>
            <a:ext cx="4650900" cy="942900"/>
          </a:xfrm>
          <a:prstGeom prst="roundRect">
            <a:avLst>
              <a:gd name="adj" fmla="val 16667"/>
            </a:avLst>
          </a:prstGeom>
          <a:noFill/>
          <a:ln w="19050"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sz="2200" dirty="0">
                <a:latin typeface="Comic Sans MS"/>
                <a:ea typeface="Comic Sans MS"/>
                <a:cs typeface="Comic Sans MS"/>
                <a:sym typeface="Comic Sans MS"/>
              </a:rPr>
              <a:t>The Great Fire of London</a:t>
            </a:r>
            <a:endParaRPr sz="2200" dirty="0">
              <a:latin typeface="Comic Sans MS"/>
              <a:ea typeface="Comic Sans MS"/>
              <a:cs typeface="Comic Sans MS"/>
              <a:sym typeface="Comic Sans MS"/>
            </a:endParaRPr>
          </a:p>
          <a:p>
            <a:pPr marL="0" lvl="0" indent="0" algn="ctr" rtl="0">
              <a:spcBef>
                <a:spcPts val="0"/>
              </a:spcBef>
              <a:spcAft>
                <a:spcPts val="0"/>
              </a:spcAft>
              <a:buNone/>
            </a:pPr>
            <a:r>
              <a:rPr lang="en-GB" dirty="0">
                <a:latin typeface="Comic Sans MS"/>
                <a:ea typeface="Comic Sans MS"/>
                <a:cs typeface="Comic Sans MS"/>
                <a:sym typeface="Comic Sans MS"/>
              </a:rPr>
              <a:t>Finding out about the events of the Great Fire of London</a:t>
            </a:r>
            <a:endParaRPr dirty="0">
              <a:latin typeface="Comic Sans MS"/>
              <a:ea typeface="Comic Sans MS"/>
              <a:cs typeface="Comic Sans MS"/>
              <a:sym typeface="Comic Sans MS"/>
            </a:endParaRPr>
          </a:p>
        </p:txBody>
      </p:sp>
      <p:sp>
        <p:nvSpPr>
          <p:cNvPr id="61" name="Google Shape;61;p13"/>
          <p:cNvSpPr/>
          <p:nvPr/>
        </p:nvSpPr>
        <p:spPr>
          <a:xfrm>
            <a:off x="4859425" y="1484850"/>
            <a:ext cx="2695900" cy="3740505"/>
          </a:xfrm>
          <a:prstGeom prst="roundRect">
            <a:avLst>
              <a:gd name="adj" fmla="val 16667"/>
            </a:avLst>
          </a:prstGeom>
          <a:noFill/>
          <a:ln w="19050" cap="flat" cmpd="sng">
            <a:solidFill>
              <a:srgbClr val="6AA84F"/>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dirty="0">
                <a:latin typeface="Comic Sans MS"/>
                <a:ea typeface="Comic Sans MS"/>
                <a:cs typeface="Comic Sans MS"/>
                <a:sym typeface="Comic Sans MS"/>
              </a:rPr>
              <a:t>Topic Information</a:t>
            </a:r>
          </a:p>
          <a:p>
            <a:pPr marL="0" lvl="0" indent="0" algn="l" rtl="0">
              <a:spcBef>
                <a:spcPts val="0"/>
              </a:spcBef>
              <a:spcAft>
                <a:spcPts val="0"/>
              </a:spcAft>
              <a:buNone/>
            </a:pPr>
            <a:endParaRPr sz="1200" dirty="0">
              <a:solidFill>
                <a:schemeClr val="dk1"/>
              </a:solidFill>
            </a:endParaRPr>
          </a:p>
          <a:p>
            <a:pPr marL="0" lvl="0" indent="0" algn="l" rtl="0">
              <a:spcBef>
                <a:spcPts val="0"/>
              </a:spcBef>
              <a:spcAft>
                <a:spcPts val="0"/>
              </a:spcAft>
              <a:buClr>
                <a:schemeClr val="dk1"/>
              </a:buClr>
              <a:buSzPts val="1100"/>
              <a:buFont typeface="Arial"/>
              <a:buNone/>
            </a:pPr>
            <a:r>
              <a:rPr lang="en-GB" sz="1000" dirty="0">
                <a:solidFill>
                  <a:schemeClr val="dk1"/>
                </a:solidFill>
              </a:rPr>
              <a:t>English – Great Fire of London information writing, diary writing, Christmas shape poems</a:t>
            </a:r>
          </a:p>
          <a:p>
            <a:pPr>
              <a:buClr>
                <a:schemeClr val="dk1"/>
              </a:buClr>
              <a:buSzPts val="1100"/>
            </a:pPr>
            <a:r>
              <a:rPr lang="en-GB" sz="1000" dirty="0">
                <a:solidFill>
                  <a:schemeClr val="dk1"/>
                </a:solidFill>
              </a:rPr>
              <a:t>Maths – Place Value within 100 and Shape</a:t>
            </a:r>
          </a:p>
          <a:p>
            <a:pPr marL="0" lvl="0" indent="0" algn="l" rtl="0">
              <a:spcBef>
                <a:spcPts val="0"/>
              </a:spcBef>
              <a:spcAft>
                <a:spcPts val="0"/>
              </a:spcAft>
              <a:buClr>
                <a:schemeClr val="dk1"/>
              </a:buClr>
              <a:buSzPts val="1100"/>
              <a:buFont typeface="Arial"/>
              <a:buNone/>
            </a:pPr>
            <a:r>
              <a:rPr lang="en-GB" sz="1000" dirty="0">
                <a:solidFill>
                  <a:schemeClr val="dk1"/>
                </a:solidFill>
              </a:rPr>
              <a:t>Science –  Night and Day/seasonal changes</a:t>
            </a:r>
          </a:p>
          <a:p>
            <a:pPr marL="0" lvl="0" indent="0" algn="l" rtl="0">
              <a:spcBef>
                <a:spcPts val="0"/>
              </a:spcBef>
              <a:spcAft>
                <a:spcPts val="0"/>
              </a:spcAft>
              <a:buClr>
                <a:schemeClr val="dk1"/>
              </a:buClr>
              <a:buSzPts val="1100"/>
              <a:buFont typeface="Arial"/>
              <a:buNone/>
            </a:pPr>
            <a:r>
              <a:rPr lang="en-GB" sz="1000" dirty="0">
                <a:solidFill>
                  <a:schemeClr val="dk1"/>
                </a:solidFill>
              </a:rPr>
              <a:t>History – The Great Fire of London (Events beyond living memory)</a:t>
            </a:r>
          </a:p>
          <a:p>
            <a:pPr marL="0" lvl="0" indent="0" algn="l" rtl="0">
              <a:spcBef>
                <a:spcPts val="0"/>
              </a:spcBef>
              <a:spcAft>
                <a:spcPts val="0"/>
              </a:spcAft>
              <a:buClr>
                <a:schemeClr val="dk1"/>
              </a:buClr>
              <a:buSzPts val="1100"/>
              <a:buFont typeface="Arial"/>
              <a:buNone/>
            </a:pPr>
            <a:r>
              <a:rPr lang="en-GB" sz="1000" dirty="0">
                <a:solidFill>
                  <a:schemeClr val="dk1"/>
                </a:solidFill>
              </a:rPr>
              <a:t>Art – Paint focus linked to the Great Fire of London</a:t>
            </a:r>
          </a:p>
          <a:p>
            <a:pPr>
              <a:buClr>
                <a:schemeClr val="dk1"/>
              </a:buClr>
              <a:buSzPts val="1100"/>
            </a:pPr>
            <a:r>
              <a:rPr lang="en-GB" sz="1000" dirty="0">
                <a:solidFill>
                  <a:schemeClr val="dk1"/>
                </a:solidFill>
              </a:rPr>
              <a:t>SCARF – Valuing Difference</a:t>
            </a:r>
          </a:p>
          <a:p>
            <a:pPr marL="0" lvl="0" indent="0" algn="l" rtl="0">
              <a:spcBef>
                <a:spcPts val="0"/>
              </a:spcBef>
              <a:spcAft>
                <a:spcPts val="0"/>
              </a:spcAft>
              <a:buClr>
                <a:schemeClr val="dk1"/>
              </a:buClr>
              <a:buSzPts val="1100"/>
              <a:buFont typeface="Arial"/>
              <a:buNone/>
            </a:pPr>
            <a:r>
              <a:rPr lang="en-GB" sz="1000" dirty="0">
                <a:solidFill>
                  <a:schemeClr val="dk1"/>
                </a:solidFill>
              </a:rPr>
              <a:t>RE – Celebrations – Eid, Christmas and Hannukah</a:t>
            </a:r>
          </a:p>
          <a:p>
            <a:pPr marL="0" lvl="0" indent="0" algn="l" rtl="0">
              <a:spcBef>
                <a:spcPts val="0"/>
              </a:spcBef>
              <a:spcAft>
                <a:spcPts val="0"/>
              </a:spcAft>
              <a:buClr>
                <a:schemeClr val="dk1"/>
              </a:buClr>
              <a:buSzPts val="1100"/>
              <a:buFont typeface="Arial"/>
              <a:buNone/>
            </a:pPr>
            <a:r>
              <a:rPr lang="en-GB" sz="1000" dirty="0">
                <a:solidFill>
                  <a:schemeClr val="dk1"/>
                </a:solidFill>
              </a:rPr>
              <a:t>Computing – Coding</a:t>
            </a:r>
          </a:p>
          <a:p>
            <a:pPr marL="0" lvl="0" indent="0" algn="l" rtl="0">
              <a:spcBef>
                <a:spcPts val="0"/>
              </a:spcBef>
              <a:spcAft>
                <a:spcPts val="0"/>
              </a:spcAft>
              <a:buClr>
                <a:schemeClr val="dk1"/>
              </a:buClr>
              <a:buSzPts val="1100"/>
              <a:buFont typeface="Arial"/>
              <a:buNone/>
            </a:pPr>
            <a:r>
              <a:rPr lang="en-GB" sz="1000" dirty="0">
                <a:solidFill>
                  <a:schemeClr val="dk1"/>
                </a:solidFill>
              </a:rPr>
              <a:t>PE – Ball skills and dance</a:t>
            </a:r>
          </a:p>
          <a:p>
            <a:pPr lvl="0">
              <a:buClr>
                <a:schemeClr val="dk1"/>
              </a:buClr>
              <a:buSzPts val="1100"/>
            </a:pPr>
            <a:r>
              <a:rPr lang="en-GB" sz="1000" dirty="0">
                <a:solidFill>
                  <a:schemeClr val="dk1"/>
                </a:solidFill>
              </a:rPr>
              <a:t>Music – timbre, temp, dynamics, pitch, classical music, musical conversations; questions and answer and graphic score</a:t>
            </a:r>
            <a:endParaRPr lang="en-GB" sz="1200" dirty="0">
              <a:solidFill>
                <a:schemeClr val="dk1"/>
              </a:solidFill>
            </a:endParaRPr>
          </a:p>
          <a:p>
            <a:pPr marL="0" lvl="0" indent="0" algn="l" rtl="0">
              <a:spcBef>
                <a:spcPts val="0"/>
              </a:spcBef>
              <a:spcAft>
                <a:spcPts val="0"/>
              </a:spcAft>
              <a:buClr>
                <a:schemeClr val="dk1"/>
              </a:buClr>
              <a:buSzPts val="1100"/>
              <a:buFont typeface="Arial"/>
              <a:buNone/>
            </a:pPr>
            <a:r>
              <a:rPr lang="en-GB" sz="1200" dirty="0">
                <a:solidFill>
                  <a:schemeClr val="dk1"/>
                </a:solidFill>
              </a:rPr>
              <a:t> </a:t>
            </a:r>
            <a:endParaRPr sz="1200" dirty="0">
              <a:solidFill>
                <a:schemeClr val="dk1"/>
              </a:solidFill>
            </a:endParaRPr>
          </a:p>
          <a:p>
            <a:pPr marL="0" lvl="0" indent="0" algn="l" rtl="0">
              <a:spcBef>
                <a:spcPts val="0"/>
              </a:spcBef>
              <a:spcAft>
                <a:spcPts val="0"/>
              </a:spcAft>
              <a:buNone/>
            </a:pPr>
            <a:endParaRPr sz="1200" dirty="0">
              <a:solidFill>
                <a:schemeClr val="dk1"/>
              </a:solidFill>
            </a:endParaRPr>
          </a:p>
        </p:txBody>
      </p:sp>
      <p:sp>
        <p:nvSpPr>
          <p:cNvPr id="62" name="Google Shape;62;p13"/>
          <p:cNvSpPr/>
          <p:nvPr/>
        </p:nvSpPr>
        <p:spPr>
          <a:xfrm>
            <a:off x="4859425" y="5237750"/>
            <a:ext cx="2685000" cy="4533150"/>
          </a:xfrm>
          <a:prstGeom prst="roundRect">
            <a:avLst>
              <a:gd name="adj" fmla="val 7895"/>
            </a:avLst>
          </a:prstGeom>
          <a:noFill/>
          <a:ln w="19050"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dirty="0">
                <a:latin typeface="Comic Sans MS"/>
                <a:ea typeface="Comic Sans MS"/>
                <a:cs typeface="Comic Sans MS"/>
                <a:sym typeface="Comic Sans MS"/>
              </a:rPr>
              <a:t>Useful Information </a:t>
            </a:r>
            <a:endParaRPr dirty="0">
              <a:latin typeface="Comic Sans MS"/>
              <a:ea typeface="Comic Sans MS"/>
              <a:cs typeface="Comic Sans MS"/>
              <a:sym typeface="Comic Sans MS"/>
            </a:endParaRPr>
          </a:p>
          <a:p>
            <a:pPr marL="457200" lvl="0" indent="-304800" algn="l" rtl="0">
              <a:spcBef>
                <a:spcPts val="0"/>
              </a:spcBef>
              <a:spcAft>
                <a:spcPts val="0"/>
              </a:spcAft>
              <a:buSzPts val="1200"/>
              <a:buFont typeface="Comic Sans MS"/>
              <a:buChar char="●"/>
            </a:pPr>
            <a:r>
              <a:rPr lang="en-GB" sz="1000" dirty="0">
                <a:latin typeface="Comic Sans MS"/>
                <a:ea typeface="Comic Sans MS"/>
                <a:cs typeface="Comic Sans MS"/>
                <a:sym typeface="Comic Sans MS"/>
              </a:rPr>
              <a:t>PE is on a Wednesday and Thursday. Please make sure earrings are removed or covered and named PE kits are in school. PE may be outside so please make sure your child has plimsolls in their bag. </a:t>
            </a:r>
            <a:endParaRPr sz="1000" dirty="0">
              <a:latin typeface="Comic Sans MS"/>
              <a:ea typeface="Comic Sans MS"/>
              <a:cs typeface="Comic Sans MS"/>
              <a:sym typeface="Comic Sans MS"/>
            </a:endParaRPr>
          </a:p>
          <a:p>
            <a:pPr marL="457200" lvl="0" indent="-304800" algn="l" rtl="0">
              <a:spcBef>
                <a:spcPts val="0"/>
              </a:spcBef>
              <a:spcAft>
                <a:spcPts val="0"/>
              </a:spcAft>
              <a:buSzPts val="1200"/>
              <a:buFont typeface="Comic Sans MS"/>
              <a:buChar char="●"/>
            </a:pPr>
            <a:r>
              <a:rPr lang="en-GB" sz="1000" dirty="0">
                <a:latin typeface="Comic Sans MS"/>
                <a:ea typeface="Comic Sans MS"/>
                <a:cs typeface="Comic Sans MS"/>
                <a:sym typeface="Comic Sans MS"/>
              </a:rPr>
              <a:t>Please continue to read with your child at home and record on </a:t>
            </a:r>
            <a:r>
              <a:rPr lang="en-GB" sz="1000" dirty="0" err="1">
                <a:latin typeface="Comic Sans MS"/>
                <a:ea typeface="Comic Sans MS"/>
                <a:cs typeface="Comic Sans MS"/>
                <a:sym typeface="Comic Sans MS"/>
              </a:rPr>
              <a:t>Boomreader</a:t>
            </a:r>
            <a:r>
              <a:rPr lang="en-GB" sz="1000" dirty="0">
                <a:latin typeface="Comic Sans MS"/>
                <a:ea typeface="Comic Sans MS"/>
                <a:cs typeface="Comic Sans MS"/>
                <a:sym typeface="Comic Sans MS"/>
              </a:rPr>
              <a:t>. Reading regularly makes a huge difference to your child’s progress in school. </a:t>
            </a:r>
          </a:p>
          <a:p>
            <a:pPr marL="457200" indent="-304800">
              <a:buSzPts val="1200"/>
              <a:buFont typeface="Comic Sans MS"/>
              <a:buChar char="●"/>
            </a:pPr>
            <a:r>
              <a:rPr lang="en-GB" sz="1000" dirty="0">
                <a:latin typeface="Comic Sans MS"/>
                <a:ea typeface="Comic Sans MS"/>
                <a:cs typeface="Comic Sans MS"/>
                <a:sym typeface="Comic Sans MS"/>
              </a:rPr>
              <a:t>Forest School is for all of Fire Class on a Friday afternoon. Please send spare clothes, including gloves, hat and wellies in a bag.</a:t>
            </a:r>
            <a:endParaRPr lang="en-GB" sz="1000" dirty="0">
              <a:highlight>
                <a:srgbClr val="FFFF00"/>
              </a:highlight>
              <a:latin typeface="Comic Sans MS"/>
              <a:ea typeface="Comic Sans MS"/>
              <a:cs typeface="Comic Sans MS"/>
            </a:endParaRPr>
          </a:p>
          <a:p>
            <a:pPr marL="457200" lvl="0" indent="-304800" algn="l" rtl="0">
              <a:spcBef>
                <a:spcPts val="0"/>
              </a:spcBef>
              <a:spcAft>
                <a:spcPts val="0"/>
              </a:spcAft>
              <a:buSzPts val="1200"/>
              <a:buFont typeface="Comic Sans MS"/>
              <a:buChar char="●"/>
            </a:pPr>
            <a:r>
              <a:rPr lang="en-GB" sz="1000" dirty="0">
                <a:latin typeface="Comic Sans MS"/>
                <a:ea typeface="Comic Sans MS"/>
                <a:cs typeface="Comic Sans MS"/>
                <a:sym typeface="Comic Sans MS"/>
              </a:rPr>
              <a:t>Spelling assignments on Spelling Shed will be live for Year 1 children for the first two weeks of term and then they will focus on common exception words for the rest of the half term. The Year 2 children will have assignments on Spelling Shed throughout the school year.</a:t>
            </a:r>
          </a:p>
        </p:txBody>
      </p:sp>
      <p:pic>
        <p:nvPicPr>
          <p:cNvPr id="3" name="Picture 2">
            <a:extLst>
              <a:ext uri="{FF2B5EF4-FFF2-40B4-BE49-F238E27FC236}">
                <a16:creationId xmlns:a16="http://schemas.microsoft.com/office/drawing/2014/main" id="{16873FF9-0836-43BD-9224-8AD11051A471}"/>
              </a:ext>
            </a:extLst>
          </p:cNvPr>
          <p:cNvPicPr>
            <a:picLocks noChangeAspect="1"/>
          </p:cNvPicPr>
          <p:nvPr/>
        </p:nvPicPr>
        <p:blipFill>
          <a:blip r:embed="rId3"/>
          <a:stretch>
            <a:fillRect/>
          </a:stretch>
        </p:blipFill>
        <p:spPr>
          <a:xfrm>
            <a:off x="409764" y="315208"/>
            <a:ext cx="891177" cy="1063336"/>
          </a:xfrm>
          <a:prstGeom prst="rect">
            <a:avLst/>
          </a:prstGeom>
        </p:spPr>
      </p:pic>
      <p:pic>
        <p:nvPicPr>
          <p:cNvPr id="9" name="Picture 8" descr="A person with long hair&#10;&#10;Description automatically generated with low confidence">
            <a:extLst>
              <a:ext uri="{FF2B5EF4-FFF2-40B4-BE49-F238E27FC236}">
                <a16:creationId xmlns:a16="http://schemas.microsoft.com/office/drawing/2014/main" id="{E240EE35-DAB9-6F50-C478-C57C739A922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6866" y="5825577"/>
            <a:ext cx="854075" cy="861060"/>
          </a:xfrm>
          <a:prstGeom prst="rect">
            <a:avLst/>
          </a:prstGeom>
          <a:ln>
            <a:solidFill>
              <a:schemeClr val="tx1"/>
            </a:solidFill>
          </a:ln>
        </p:spPr>
      </p:pic>
      <p:pic>
        <p:nvPicPr>
          <p:cNvPr id="10" name="Picture 9" descr="A fire on a black background&#10;&#10;AI-generated content may be incorrect.">
            <a:extLst>
              <a:ext uri="{FF2B5EF4-FFF2-40B4-BE49-F238E27FC236}">
                <a16:creationId xmlns:a16="http://schemas.microsoft.com/office/drawing/2014/main" id="{2525292F-5C28-9567-0FE1-3ADFE2203C90}"/>
              </a:ext>
            </a:extLst>
          </p:cNvPr>
          <p:cNvPicPr>
            <a:picLocks noChangeAspect="1"/>
          </p:cNvPicPr>
          <p:nvPr/>
        </p:nvPicPr>
        <p:blipFill>
          <a:blip r:embed="rId5" cstate="print">
            <a:extLst>
              <a:ext uri="{BEBA8EAE-BF5A-486C-A8C5-ECC9F3942E4B}">
                <a14:imgProps xmlns:a14="http://schemas.microsoft.com/office/drawing/2010/main">
                  <a14:imgLayer r:embed="rId6">
                    <a14:imgEffect>
                      <a14:backgroundRemoval t="6667" b="100000" l="0" r="100000"/>
                    </a14:imgEffect>
                  </a14:imgLayer>
                </a14:imgProps>
              </a:ext>
              <a:ext uri="{28A0092B-C50C-407E-A947-70E740481C1C}">
                <a14:useLocalDpi xmlns:a14="http://schemas.microsoft.com/office/drawing/2010/main" val="0"/>
              </a:ext>
            </a:extLst>
          </a:blip>
          <a:stretch>
            <a:fillRect/>
          </a:stretch>
        </p:blipFill>
        <p:spPr>
          <a:xfrm>
            <a:off x="428989" y="6660558"/>
            <a:ext cx="475615" cy="657860"/>
          </a:xfrm>
          <a:prstGeom prst="rect">
            <a:avLst/>
          </a:prstGeom>
        </p:spPr>
      </p:pic>
      <p:pic>
        <p:nvPicPr>
          <p:cNvPr id="11" name="Picture 10">
            <a:extLst>
              <a:ext uri="{FF2B5EF4-FFF2-40B4-BE49-F238E27FC236}">
                <a16:creationId xmlns:a16="http://schemas.microsoft.com/office/drawing/2014/main" id="{A6333AD7-E268-2DB3-4023-4AE3CCCC8A2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34968" y="6317461"/>
            <a:ext cx="1279394" cy="789130"/>
          </a:xfrm>
          <a:prstGeom prst="rect">
            <a:avLst/>
          </a:prstGeom>
        </p:spPr>
      </p:pic>
      <p:pic>
        <p:nvPicPr>
          <p:cNvPr id="12" name="Picture 11" descr="A diagram of a sun&#10;&#10;AI-generated content may be incorrect.">
            <a:extLst>
              <a:ext uri="{FF2B5EF4-FFF2-40B4-BE49-F238E27FC236}">
                <a16:creationId xmlns:a16="http://schemas.microsoft.com/office/drawing/2014/main" id="{F16721A2-1F89-BCA0-C757-44C77BB86AC6}"/>
              </a:ext>
            </a:extLst>
          </p:cNvPr>
          <p:cNvPicPr>
            <a:picLocks noChangeAspect="1"/>
          </p:cNvPicPr>
          <p:nvPr/>
        </p:nvPicPr>
        <p:blipFill>
          <a:blip r:embed="rId8"/>
          <a:stretch>
            <a:fillRect/>
          </a:stretch>
        </p:blipFill>
        <p:spPr>
          <a:xfrm>
            <a:off x="2695159" y="5885945"/>
            <a:ext cx="1486569" cy="740323"/>
          </a:xfrm>
          <a:prstGeom prst="rect">
            <a:avLst/>
          </a:prstGeom>
        </p:spPr>
      </p:pic>
      <p:pic>
        <p:nvPicPr>
          <p:cNvPr id="13" name="Picture 12" descr="A bat flying in the air&#10;&#10;AI-generated content may be incorrect.">
            <a:extLst>
              <a:ext uri="{FF2B5EF4-FFF2-40B4-BE49-F238E27FC236}">
                <a16:creationId xmlns:a16="http://schemas.microsoft.com/office/drawing/2014/main" id="{11029F9C-C55A-C3C6-C553-D2C9F101DE24}"/>
              </a:ext>
            </a:extLst>
          </p:cNvPr>
          <p:cNvPicPr>
            <a:picLocks noChangeAspect="1"/>
          </p:cNvPicPr>
          <p:nvPr/>
        </p:nvPicPr>
        <p:blipFill>
          <a:blip r:embed="rId9"/>
          <a:stretch>
            <a:fillRect/>
          </a:stretch>
        </p:blipFill>
        <p:spPr>
          <a:xfrm>
            <a:off x="2362854" y="6631928"/>
            <a:ext cx="2151793" cy="657859"/>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2aba32a-007c-4509-9dda-bc32aaf628fa" xsi:nil="true"/>
    <lcf76f155ced4ddcb4097134ff3c332f xmlns="de8ea94d-ebc6-41f0-8519-946fb0493a8c">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19AE1EE4015604BB219D470AB2305A7" ma:contentTypeVersion="19" ma:contentTypeDescription="Create a new document." ma:contentTypeScope="" ma:versionID="1102c8c45974b6c443986a8156828272">
  <xsd:schema xmlns:xsd="http://www.w3.org/2001/XMLSchema" xmlns:xs="http://www.w3.org/2001/XMLSchema" xmlns:p="http://schemas.microsoft.com/office/2006/metadata/properties" xmlns:ns2="de8ea94d-ebc6-41f0-8519-946fb0493a8c" xmlns:ns3="32aba32a-007c-4509-9dda-bc32aaf628fa" targetNamespace="http://schemas.microsoft.com/office/2006/metadata/properties" ma:root="true" ma:fieldsID="2aa8043c8fb9ee83447426a6a0068fa8" ns2:_="" ns3:_="">
    <xsd:import namespace="de8ea94d-ebc6-41f0-8519-946fb0493a8c"/>
    <xsd:import namespace="32aba32a-007c-4509-9dda-bc32aaf628f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8ea94d-ebc6-41f0-8519-946fb0493a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b8bf2ae-68fd-413e-8dbe-708d90cc8ff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2aba32a-007c-4509-9dda-bc32aaf628f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d8d87cb-d2dc-4486-84c7-e287f707e397}" ma:internalName="TaxCatchAll" ma:showField="CatchAllData" ma:web="32aba32a-007c-4509-9dda-bc32aaf628f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A189A3A-76D8-4C5A-BFFD-1AD81CD41B96}">
  <ds:schemaRefs>
    <ds:schemaRef ds:uri="http://purl.org/dc/dcmitype/"/>
    <ds:schemaRef ds:uri="de8ea94d-ebc6-41f0-8519-946fb0493a8c"/>
    <ds:schemaRef ds:uri="32aba32a-007c-4509-9dda-bc32aaf628fa"/>
    <ds:schemaRef ds:uri="http://schemas.microsoft.com/office/2006/documentManagement/types"/>
    <ds:schemaRef ds:uri="http://schemas.microsoft.com/office/2006/metadata/properties"/>
    <ds:schemaRef ds:uri="http://www.w3.org/XML/1998/namespace"/>
    <ds:schemaRef ds:uri="http://purl.org/dc/terms/"/>
    <ds:schemaRef ds:uri="http://schemas.microsoft.com/office/infopath/2007/PartnerControls"/>
    <ds:schemaRef ds:uri="http://schemas.openxmlformats.org/package/2006/metadata/core-properties"/>
    <ds:schemaRef ds:uri="http://purl.org/dc/elements/1.1/"/>
  </ds:schemaRefs>
</ds:datastoreItem>
</file>

<file path=customXml/itemProps2.xml><?xml version="1.0" encoding="utf-8"?>
<ds:datastoreItem xmlns:ds="http://schemas.openxmlformats.org/officeDocument/2006/customXml" ds:itemID="{AF7E26CF-5737-41C6-ACEF-A046B02276FF}">
  <ds:schemaRefs>
    <ds:schemaRef ds:uri="http://schemas.microsoft.com/sharepoint/v3/contenttype/forms"/>
  </ds:schemaRefs>
</ds:datastoreItem>
</file>

<file path=customXml/itemProps3.xml><?xml version="1.0" encoding="utf-8"?>
<ds:datastoreItem xmlns:ds="http://schemas.openxmlformats.org/officeDocument/2006/customXml" ds:itemID="{04BAE040-3733-4525-A7C2-68CFC5FD1F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8ea94d-ebc6-41f0-8519-946fb0493a8c"/>
    <ds:schemaRef ds:uri="32aba32a-007c-4509-9dda-bc32aaf62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a2f1665d-1208-4262-afdc-d0fb324900b2}" enabled="0" method="" siteId="{a2f1665d-1208-4262-afdc-d0fb324900b2}" removed="1"/>
</clbl:labelList>
</file>

<file path=docProps/app.xml><?xml version="1.0" encoding="utf-8"?>
<Properties xmlns="http://schemas.openxmlformats.org/officeDocument/2006/extended-properties" xmlns:vt="http://schemas.openxmlformats.org/officeDocument/2006/docPropsVTypes">
  <TotalTime>54</TotalTime>
  <Words>479</Words>
  <Application>Microsoft Office PowerPoint</Application>
  <PresentationFormat>Custom</PresentationFormat>
  <Paragraphs>32</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Sharphouse</dc:creator>
  <cp:lastModifiedBy>Mrs Sharphouse</cp:lastModifiedBy>
  <cp:revision>24</cp:revision>
  <dcterms:modified xsi:type="dcterms:W3CDTF">2025-11-04T08:44:16Z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0x010100D19AE1EE4015604BB219D470AB2305A7</vt:lpwstr>
  </property>
  <property fmtid="{D5CDD505-2E9C-101B-9397-08002B2CF9AE}" pid="3" name="MediaServiceImageTags">
    <vt:lpwstr/>
  </property>
</Properties>
</file>